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256" r:id="rId2"/>
    <p:sldId id="259" r:id="rId3"/>
    <p:sldId id="258" r:id="rId4"/>
    <p:sldId id="295" r:id="rId5"/>
    <p:sldId id="265" r:id="rId6"/>
    <p:sldId id="284" r:id="rId7"/>
    <p:sldId id="266" r:id="rId8"/>
    <p:sldId id="267" r:id="rId9"/>
    <p:sldId id="273" r:id="rId10"/>
    <p:sldId id="260" r:id="rId11"/>
    <p:sldId id="268" r:id="rId12"/>
    <p:sldId id="270" r:id="rId13"/>
    <p:sldId id="274" r:id="rId14"/>
    <p:sldId id="294" r:id="rId15"/>
    <p:sldId id="275" r:id="rId16"/>
    <p:sldId id="276" r:id="rId17"/>
    <p:sldId id="277" r:id="rId18"/>
    <p:sldId id="278" r:id="rId19"/>
    <p:sldId id="261" r:id="rId20"/>
    <p:sldId id="279" r:id="rId21"/>
    <p:sldId id="280" r:id="rId22"/>
    <p:sldId id="281" r:id="rId23"/>
    <p:sldId id="282" r:id="rId24"/>
    <p:sldId id="283" r:id="rId25"/>
    <p:sldId id="285" r:id="rId26"/>
    <p:sldId id="286" r:id="rId27"/>
    <p:sldId id="287" r:id="rId28"/>
    <p:sldId id="262" r:id="rId29"/>
    <p:sldId id="288" r:id="rId30"/>
    <p:sldId id="289" r:id="rId31"/>
    <p:sldId id="290" r:id="rId32"/>
    <p:sldId id="292" r:id="rId33"/>
    <p:sldId id="293" r:id="rId34"/>
    <p:sldId id="296" r:id="rId35"/>
    <p:sldId id="297" r:id="rId36"/>
    <p:sldId id="298" r:id="rId37"/>
    <p:sldId id="299" r:id="rId38"/>
    <p:sldId id="300"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9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8" autoAdjust="0"/>
    <p:restoredTop sz="94660"/>
  </p:normalViewPr>
  <p:slideViewPr>
    <p:cSldViewPr snapToGrid="0">
      <p:cViewPr varScale="1">
        <p:scale>
          <a:sx n="90" d="100"/>
          <a:sy n="90" d="100"/>
        </p:scale>
        <p:origin x="750" y="-78"/>
      </p:cViewPr>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230867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42154-1E62-4E11-8607-2822DA219A67}" type="datetimeFigureOut">
              <a:rPr lang="zh-CN" altLang="en-US" smtClean="0"/>
              <a:t>2017/12/8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AAE18-76F5-4152-9E15-F246541BB4F4}" type="slidenum">
              <a:rPr lang="zh-CN" altLang="en-US" smtClean="0"/>
              <a:t>‹#›</a:t>
            </a:fld>
            <a:endParaRPr lang="zh-CN" altLang="en-US"/>
          </a:p>
        </p:txBody>
      </p:sp>
    </p:spTree>
    <p:extLst>
      <p:ext uri="{BB962C8B-B14F-4D97-AF65-F5344CB8AC3E}">
        <p14:creationId xmlns:p14="http://schemas.microsoft.com/office/powerpoint/2010/main" val="3071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更多模板请关注：亮亮图文旗舰店https://liangliangtuwen.tmall.com</a:t>
            </a:r>
          </a:p>
        </p:txBody>
      </p:sp>
    </p:spTree>
    <p:extLst>
      <p:ext uri="{BB962C8B-B14F-4D97-AF65-F5344CB8AC3E}">
        <p14:creationId xmlns:p14="http://schemas.microsoft.com/office/powerpoint/2010/main" val="2751508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13</a:t>
            </a:fld>
            <a:endParaRPr lang="zh-CN" altLang="en-US"/>
          </a:p>
        </p:txBody>
      </p:sp>
    </p:spTree>
    <p:extLst>
      <p:ext uri="{BB962C8B-B14F-4D97-AF65-F5344CB8AC3E}">
        <p14:creationId xmlns:p14="http://schemas.microsoft.com/office/powerpoint/2010/main" val="1759792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14</a:t>
            </a:fld>
            <a:endParaRPr lang="zh-CN" altLang="en-US"/>
          </a:p>
        </p:txBody>
      </p:sp>
    </p:spTree>
    <p:extLst>
      <p:ext uri="{BB962C8B-B14F-4D97-AF65-F5344CB8AC3E}">
        <p14:creationId xmlns:p14="http://schemas.microsoft.com/office/powerpoint/2010/main" val="277080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15</a:t>
            </a:fld>
            <a:endParaRPr lang="zh-CN" altLang="en-US"/>
          </a:p>
        </p:txBody>
      </p:sp>
    </p:spTree>
    <p:extLst>
      <p:ext uri="{BB962C8B-B14F-4D97-AF65-F5344CB8AC3E}">
        <p14:creationId xmlns:p14="http://schemas.microsoft.com/office/powerpoint/2010/main" val="86213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16</a:t>
            </a:fld>
            <a:endParaRPr lang="zh-CN" altLang="en-US"/>
          </a:p>
        </p:txBody>
      </p:sp>
    </p:spTree>
    <p:extLst>
      <p:ext uri="{BB962C8B-B14F-4D97-AF65-F5344CB8AC3E}">
        <p14:creationId xmlns:p14="http://schemas.microsoft.com/office/powerpoint/2010/main" val="320008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17</a:t>
            </a:fld>
            <a:endParaRPr lang="zh-CN" altLang="en-US"/>
          </a:p>
        </p:txBody>
      </p:sp>
    </p:spTree>
    <p:extLst>
      <p:ext uri="{BB962C8B-B14F-4D97-AF65-F5344CB8AC3E}">
        <p14:creationId xmlns:p14="http://schemas.microsoft.com/office/powerpoint/2010/main" val="36709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18</a:t>
            </a:fld>
            <a:endParaRPr lang="zh-CN" altLang="en-US"/>
          </a:p>
        </p:txBody>
      </p:sp>
    </p:spTree>
    <p:extLst>
      <p:ext uri="{BB962C8B-B14F-4D97-AF65-F5344CB8AC3E}">
        <p14:creationId xmlns:p14="http://schemas.microsoft.com/office/powerpoint/2010/main" val="8294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20</a:t>
            </a:fld>
            <a:endParaRPr lang="zh-CN" altLang="en-US"/>
          </a:p>
        </p:txBody>
      </p:sp>
    </p:spTree>
    <p:extLst>
      <p:ext uri="{BB962C8B-B14F-4D97-AF65-F5344CB8AC3E}">
        <p14:creationId xmlns:p14="http://schemas.microsoft.com/office/powerpoint/2010/main" val="2074184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21</a:t>
            </a:fld>
            <a:endParaRPr lang="zh-CN" altLang="en-US"/>
          </a:p>
        </p:txBody>
      </p:sp>
    </p:spTree>
    <p:extLst>
      <p:ext uri="{BB962C8B-B14F-4D97-AF65-F5344CB8AC3E}">
        <p14:creationId xmlns:p14="http://schemas.microsoft.com/office/powerpoint/2010/main" val="2436435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22</a:t>
            </a:fld>
            <a:endParaRPr lang="zh-CN" altLang="en-US"/>
          </a:p>
        </p:txBody>
      </p:sp>
    </p:spTree>
    <p:extLst>
      <p:ext uri="{BB962C8B-B14F-4D97-AF65-F5344CB8AC3E}">
        <p14:creationId xmlns:p14="http://schemas.microsoft.com/office/powerpoint/2010/main" val="1197754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23</a:t>
            </a:fld>
            <a:endParaRPr lang="zh-CN" altLang="en-US"/>
          </a:p>
        </p:txBody>
      </p:sp>
    </p:spTree>
    <p:extLst>
      <p:ext uri="{BB962C8B-B14F-4D97-AF65-F5344CB8AC3E}">
        <p14:creationId xmlns:p14="http://schemas.microsoft.com/office/powerpoint/2010/main" val="123742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a:t>
            </a:fld>
            <a:endParaRPr lang="zh-CN" altLang="en-US"/>
          </a:p>
        </p:txBody>
      </p:sp>
    </p:spTree>
    <p:extLst>
      <p:ext uri="{BB962C8B-B14F-4D97-AF65-F5344CB8AC3E}">
        <p14:creationId xmlns:p14="http://schemas.microsoft.com/office/powerpoint/2010/main" val="239956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24</a:t>
            </a:fld>
            <a:endParaRPr lang="zh-CN" altLang="en-US"/>
          </a:p>
        </p:txBody>
      </p:sp>
    </p:spTree>
    <p:extLst>
      <p:ext uri="{BB962C8B-B14F-4D97-AF65-F5344CB8AC3E}">
        <p14:creationId xmlns:p14="http://schemas.microsoft.com/office/powerpoint/2010/main" val="3244728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25</a:t>
            </a:fld>
            <a:endParaRPr lang="zh-CN" altLang="en-US"/>
          </a:p>
        </p:txBody>
      </p:sp>
    </p:spTree>
    <p:extLst>
      <p:ext uri="{BB962C8B-B14F-4D97-AF65-F5344CB8AC3E}">
        <p14:creationId xmlns:p14="http://schemas.microsoft.com/office/powerpoint/2010/main" val="1186630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26</a:t>
            </a:fld>
            <a:endParaRPr lang="zh-CN" altLang="en-US"/>
          </a:p>
        </p:txBody>
      </p:sp>
    </p:spTree>
    <p:extLst>
      <p:ext uri="{BB962C8B-B14F-4D97-AF65-F5344CB8AC3E}">
        <p14:creationId xmlns:p14="http://schemas.microsoft.com/office/powerpoint/2010/main" val="1856531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27</a:t>
            </a:fld>
            <a:endParaRPr lang="zh-CN" altLang="en-US"/>
          </a:p>
        </p:txBody>
      </p:sp>
    </p:spTree>
    <p:extLst>
      <p:ext uri="{BB962C8B-B14F-4D97-AF65-F5344CB8AC3E}">
        <p14:creationId xmlns:p14="http://schemas.microsoft.com/office/powerpoint/2010/main" val="1588795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29</a:t>
            </a:fld>
            <a:endParaRPr lang="zh-CN" altLang="en-US"/>
          </a:p>
        </p:txBody>
      </p:sp>
    </p:spTree>
    <p:extLst>
      <p:ext uri="{BB962C8B-B14F-4D97-AF65-F5344CB8AC3E}">
        <p14:creationId xmlns:p14="http://schemas.microsoft.com/office/powerpoint/2010/main" val="3327427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30</a:t>
            </a:fld>
            <a:endParaRPr lang="zh-CN" altLang="en-US"/>
          </a:p>
        </p:txBody>
      </p:sp>
    </p:spTree>
    <p:extLst>
      <p:ext uri="{BB962C8B-B14F-4D97-AF65-F5344CB8AC3E}">
        <p14:creationId xmlns:p14="http://schemas.microsoft.com/office/powerpoint/2010/main" val="2460509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31</a:t>
            </a:fld>
            <a:endParaRPr lang="zh-CN" altLang="en-US"/>
          </a:p>
        </p:txBody>
      </p:sp>
    </p:spTree>
    <p:extLst>
      <p:ext uri="{BB962C8B-B14F-4D97-AF65-F5344CB8AC3E}">
        <p14:creationId xmlns:p14="http://schemas.microsoft.com/office/powerpoint/2010/main" val="3846187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32</a:t>
            </a:fld>
            <a:endParaRPr lang="zh-CN" altLang="en-US"/>
          </a:p>
        </p:txBody>
      </p:sp>
    </p:spTree>
    <p:extLst>
      <p:ext uri="{BB962C8B-B14F-4D97-AF65-F5344CB8AC3E}">
        <p14:creationId xmlns:p14="http://schemas.microsoft.com/office/powerpoint/2010/main" val="826857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33</a:t>
            </a:fld>
            <a:endParaRPr lang="zh-CN" altLang="en-US"/>
          </a:p>
        </p:txBody>
      </p:sp>
    </p:spTree>
    <p:extLst>
      <p:ext uri="{BB962C8B-B14F-4D97-AF65-F5344CB8AC3E}">
        <p14:creationId xmlns:p14="http://schemas.microsoft.com/office/powerpoint/2010/main" val="2829288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34</a:t>
            </a:fld>
            <a:endParaRPr lang="zh-CN" altLang="en-US"/>
          </a:p>
        </p:txBody>
      </p:sp>
    </p:spTree>
    <p:extLst>
      <p:ext uri="{BB962C8B-B14F-4D97-AF65-F5344CB8AC3E}">
        <p14:creationId xmlns:p14="http://schemas.microsoft.com/office/powerpoint/2010/main" val="307394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5</a:t>
            </a:fld>
            <a:endParaRPr lang="zh-CN" altLang="en-US"/>
          </a:p>
        </p:txBody>
      </p:sp>
    </p:spTree>
    <p:extLst>
      <p:ext uri="{BB962C8B-B14F-4D97-AF65-F5344CB8AC3E}">
        <p14:creationId xmlns:p14="http://schemas.microsoft.com/office/powerpoint/2010/main" val="66339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35</a:t>
            </a:fld>
            <a:endParaRPr lang="zh-CN" altLang="en-US"/>
          </a:p>
        </p:txBody>
      </p:sp>
    </p:spTree>
    <p:extLst>
      <p:ext uri="{BB962C8B-B14F-4D97-AF65-F5344CB8AC3E}">
        <p14:creationId xmlns:p14="http://schemas.microsoft.com/office/powerpoint/2010/main" val="3337143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36</a:t>
            </a:fld>
            <a:endParaRPr lang="zh-CN" altLang="en-US"/>
          </a:p>
        </p:txBody>
      </p:sp>
    </p:spTree>
    <p:extLst>
      <p:ext uri="{BB962C8B-B14F-4D97-AF65-F5344CB8AC3E}">
        <p14:creationId xmlns:p14="http://schemas.microsoft.com/office/powerpoint/2010/main" val="1848626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37</a:t>
            </a:fld>
            <a:endParaRPr lang="zh-CN" altLang="en-US"/>
          </a:p>
        </p:txBody>
      </p:sp>
    </p:spTree>
    <p:extLst>
      <p:ext uri="{BB962C8B-B14F-4D97-AF65-F5344CB8AC3E}">
        <p14:creationId xmlns:p14="http://schemas.microsoft.com/office/powerpoint/2010/main" val="377957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6</a:t>
            </a:fld>
            <a:endParaRPr lang="zh-CN" altLang="en-US"/>
          </a:p>
        </p:txBody>
      </p:sp>
    </p:spTree>
    <p:extLst>
      <p:ext uri="{BB962C8B-B14F-4D97-AF65-F5344CB8AC3E}">
        <p14:creationId xmlns:p14="http://schemas.microsoft.com/office/powerpoint/2010/main" val="411614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7</a:t>
            </a:fld>
            <a:endParaRPr lang="zh-CN" altLang="en-US"/>
          </a:p>
        </p:txBody>
      </p:sp>
    </p:spTree>
    <p:extLst>
      <p:ext uri="{BB962C8B-B14F-4D97-AF65-F5344CB8AC3E}">
        <p14:creationId xmlns:p14="http://schemas.microsoft.com/office/powerpoint/2010/main" val="85851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8</a:t>
            </a:fld>
            <a:endParaRPr lang="zh-CN" altLang="en-US"/>
          </a:p>
        </p:txBody>
      </p:sp>
    </p:spTree>
    <p:extLst>
      <p:ext uri="{BB962C8B-B14F-4D97-AF65-F5344CB8AC3E}">
        <p14:creationId xmlns:p14="http://schemas.microsoft.com/office/powerpoint/2010/main" val="292836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9</a:t>
            </a:fld>
            <a:endParaRPr lang="zh-CN" altLang="en-US"/>
          </a:p>
        </p:txBody>
      </p:sp>
    </p:spTree>
    <p:extLst>
      <p:ext uri="{BB962C8B-B14F-4D97-AF65-F5344CB8AC3E}">
        <p14:creationId xmlns:p14="http://schemas.microsoft.com/office/powerpoint/2010/main" val="35430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11</a:t>
            </a:fld>
            <a:endParaRPr lang="zh-CN" altLang="en-US"/>
          </a:p>
        </p:txBody>
      </p:sp>
    </p:spTree>
    <p:extLst>
      <p:ext uri="{BB962C8B-B14F-4D97-AF65-F5344CB8AC3E}">
        <p14:creationId xmlns:p14="http://schemas.microsoft.com/office/powerpoint/2010/main" val="132203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12</a:t>
            </a:fld>
            <a:endParaRPr lang="zh-CN" altLang="en-US"/>
          </a:p>
        </p:txBody>
      </p:sp>
    </p:spTree>
    <p:extLst>
      <p:ext uri="{BB962C8B-B14F-4D97-AF65-F5344CB8AC3E}">
        <p14:creationId xmlns:p14="http://schemas.microsoft.com/office/powerpoint/2010/main" val="57266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89CF6E-8CAF-4956-8E28-14C904F7337D}" type="datetimeFigureOut">
              <a:rPr lang="zh-CN" altLang="en-US"/>
              <a:t>2017/12/8</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628B9D2B-2046-435A-AE94-24AD61105232}"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cxnSp>
        <p:nvCxnSpPr>
          <p:cNvPr id="359" name="直接连接符 358"/>
          <p:cNvCxnSpPr/>
          <p:nvPr userDrawn="1"/>
        </p:nvCxnSpPr>
        <p:spPr bwMode="auto">
          <a:xfrm>
            <a:off x="-97443" y="548680"/>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0" name="直接连接符 359"/>
          <p:cNvCxnSpPr/>
          <p:nvPr userDrawn="1"/>
        </p:nvCxnSpPr>
        <p:spPr bwMode="auto">
          <a:xfrm>
            <a:off x="-97443" y="1188751"/>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1" name="直接连接符 360"/>
          <p:cNvCxnSpPr/>
          <p:nvPr userDrawn="1"/>
        </p:nvCxnSpPr>
        <p:spPr bwMode="auto">
          <a:xfrm>
            <a:off x="-97443" y="1828822"/>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2" name="直接连接符 361"/>
          <p:cNvCxnSpPr/>
          <p:nvPr userDrawn="1"/>
        </p:nvCxnSpPr>
        <p:spPr bwMode="auto">
          <a:xfrm>
            <a:off x="-97443" y="2468893"/>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3" name="直接连接符 362"/>
          <p:cNvCxnSpPr/>
          <p:nvPr userDrawn="1"/>
        </p:nvCxnSpPr>
        <p:spPr bwMode="auto">
          <a:xfrm>
            <a:off x="-97443" y="3108964"/>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4" name="直接连接符 363"/>
          <p:cNvCxnSpPr/>
          <p:nvPr userDrawn="1"/>
        </p:nvCxnSpPr>
        <p:spPr bwMode="auto">
          <a:xfrm>
            <a:off x="-97443" y="3749035"/>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5" name="直接连接符 364"/>
          <p:cNvCxnSpPr/>
          <p:nvPr userDrawn="1"/>
        </p:nvCxnSpPr>
        <p:spPr bwMode="auto">
          <a:xfrm>
            <a:off x="-97443" y="4389106"/>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 name="直接连接符 365"/>
          <p:cNvCxnSpPr/>
          <p:nvPr userDrawn="1"/>
        </p:nvCxnSpPr>
        <p:spPr bwMode="auto">
          <a:xfrm>
            <a:off x="-97443" y="5029177"/>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7" name="直接连接符 366"/>
          <p:cNvCxnSpPr/>
          <p:nvPr userDrawn="1"/>
        </p:nvCxnSpPr>
        <p:spPr bwMode="auto">
          <a:xfrm>
            <a:off x="-97443" y="5669248"/>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 name="直接连接符 367"/>
          <p:cNvCxnSpPr/>
          <p:nvPr userDrawn="1"/>
        </p:nvCxnSpPr>
        <p:spPr bwMode="auto">
          <a:xfrm>
            <a:off x="-97443" y="6309320"/>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 name="直接连接符 388"/>
          <p:cNvCxnSpPr/>
          <p:nvPr userDrawn="1"/>
        </p:nvCxnSpPr>
        <p:spPr bwMode="auto">
          <a:xfrm>
            <a:off x="697508"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2" name="直接连接符 391"/>
          <p:cNvCxnSpPr/>
          <p:nvPr userDrawn="1"/>
        </p:nvCxnSpPr>
        <p:spPr bwMode="auto">
          <a:xfrm>
            <a:off x="1417307"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3" name="直接连接符 392"/>
          <p:cNvCxnSpPr/>
          <p:nvPr userDrawn="1"/>
        </p:nvCxnSpPr>
        <p:spPr bwMode="auto">
          <a:xfrm>
            <a:off x="2137106"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4" name="直接连接符 393"/>
          <p:cNvCxnSpPr/>
          <p:nvPr userDrawn="1"/>
        </p:nvCxnSpPr>
        <p:spPr bwMode="auto">
          <a:xfrm>
            <a:off x="2856905"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5" name="直接连接符 394"/>
          <p:cNvCxnSpPr/>
          <p:nvPr userDrawn="1"/>
        </p:nvCxnSpPr>
        <p:spPr bwMode="auto">
          <a:xfrm>
            <a:off x="3576704"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6" name="直接连接符 395"/>
          <p:cNvCxnSpPr/>
          <p:nvPr userDrawn="1"/>
        </p:nvCxnSpPr>
        <p:spPr bwMode="auto">
          <a:xfrm>
            <a:off x="4296503"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7" name="直接连接符 396"/>
          <p:cNvCxnSpPr/>
          <p:nvPr userDrawn="1"/>
        </p:nvCxnSpPr>
        <p:spPr bwMode="auto">
          <a:xfrm>
            <a:off x="5016302"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8" name="直接连接符 397"/>
          <p:cNvCxnSpPr/>
          <p:nvPr userDrawn="1"/>
        </p:nvCxnSpPr>
        <p:spPr bwMode="auto">
          <a:xfrm>
            <a:off x="5736100"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 name="直接连接符 398"/>
          <p:cNvCxnSpPr/>
          <p:nvPr userDrawn="1"/>
        </p:nvCxnSpPr>
        <p:spPr bwMode="auto">
          <a:xfrm>
            <a:off x="6455899"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 name="直接连接符 399"/>
          <p:cNvCxnSpPr/>
          <p:nvPr userDrawn="1"/>
        </p:nvCxnSpPr>
        <p:spPr bwMode="auto">
          <a:xfrm>
            <a:off x="7175698"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1" name="直接连接符 400"/>
          <p:cNvCxnSpPr/>
          <p:nvPr userDrawn="1"/>
        </p:nvCxnSpPr>
        <p:spPr bwMode="auto">
          <a:xfrm>
            <a:off x="7895497"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2" name="直接连接符 401"/>
          <p:cNvCxnSpPr/>
          <p:nvPr userDrawn="1"/>
        </p:nvCxnSpPr>
        <p:spPr bwMode="auto">
          <a:xfrm>
            <a:off x="8615295"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3" name="直接连接符 402"/>
          <p:cNvCxnSpPr/>
          <p:nvPr userDrawn="1"/>
        </p:nvCxnSpPr>
        <p:spPr bwMode="auto">
          <a:xfrm>
            <a:off x="9335094"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4" name="直接连接符 403"/>
          <p:cNvCxnSpPr/>
          <p:nvPr userDrawn="1"/>
        </p:nvCxnSpPr>
        <p:spPr bwMode="auto">
          <a:xfrm>
            <a:off x="10054893"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5" name="直接连接符 404"/>
          <p:cNvCxnSpPr/>
          <p:nvPr userDrawn="1"/>
        </p:nvCxnSpPr>
        <p:spPr bwMode="auto">
          <a:xfrm>
            <a:off x="10774691"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6" name="直接连接符 405"/>
          <p:cNvCxnSpPr/>
          <p:nvPr userDrawn="1"/>
        </p:nvCxnSpPr>
        <p:spPr bwMode="auto">
          <a:xfrm>
            <a:off x="11494490"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椭圆 27"/>
          <p:cNvSpPr/>
          <p:nvPr userDrawn="1"/>
        </p:nvSpPr>
        <p:spPr bwMode="auto">
          <a:xfrm>
            <a:off x="335354" y="1008800"/>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29" name="椭圆 28"/>
          <p:cNvSpPr/>
          <p:nvPr userDrawn="1"/>
        </p:nvSpPr>
        <p:spPr bwMode="auto">
          <a:xfrm>
            <a:off x="2321384" y="-27383"/>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0" name="椭圆 29"/>
          <p:cNvSpPr/>
          <p:nvPr userDrawn="1"/>
        </p:nvSpPr>
        <p:spPr bwMode="auto">
          <a:xfrm>
            <a:off x="486760" y="-27383"/>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1" name="椭圆 30"/>
          <p:cNvSpPr/>
          <p:nvPr userDrawn="1"/>
        </p:nvSpPr>
        <p:spPr bwMode="auto">
          <a:xfrm>
            <a:off x="10691337" y="125019"/>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2" name="椭圆 31"/>
          <p:cNvSpPr/>
          <p:nvPr userDrawn="1"/>
        </p:nvSpPr>
        <p:spPr bwMode="auto">
          <a:xfrm>
            <a:off x="12302589" y="841864"/>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3" name="椭圆 32"/>
          <p:cNvSpPr/>
          <p:nvPr userDrawn="1"/>
        </p:nvSpPr>
        <p:spPr bwMode="auto">
          <a:xfrm>
            <a:off x="12660280" y="2210016"/>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4" name="椭圆 33"/>
          <p:cNvSpPr/>
          <p:nvPr userDrawn="1"/>
        </p:nvSpPr>
        <p:spPr bwMode="auto">
          <a:xfrm>
            <a:off x="2822150" y="260650"/>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5" name="椭圆 34"/>
          <p:cNvSpPr/>
          <p:nvPr userDrawn="1"/>
        </p:nvSpPr>
        <p:spPr bwMode="auto">
          <a:xfrm>
            <a:off x="-219869" y="4802304"/>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grpSp>
        <p:nvGrpSpPr>
          <p:cNvPr id="36" name="实点"/>
          <p:cNvGrpSpPr/>
          <p:nvPr userDrawn="1"/>
        </p:nvGrpSpPr>
        <p:grpSpPr>
          <a:xfrm>
            <a:off x="802184" y="-3785744"/>
            <a:ext cx="10795089" cy="10063639"/>
            <a:chOff x="-1112838" y="-6292080"/>
            <a:chExt cx="14425613" cy="13360401"/>
          </a:xfrm>
          <a:solidFill>
            <a:schemeClr val="accent4">
              <a:lumMod val="20000"/>
              <a:lumOff val="80000"/>
            </a:schemeClr>
          </a:solidFill>
        </p:grpSpPr>
        <p:sp>
          <p:nvSpPr>
            <p:cNvPr id="37" name="Oval 5"/>
            <p:cNvSpPr>
              <a:spLocks noChangeArrowheads="1"/>
            </p:cNvSpPr>
            <p:nvPr/>
          </p:nvSpPr>
          <p:spPr bwMode="auto">
            <a:xfrm>
              <a:off x="531812" y="154758"/>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38" name="Oval 6"/>
            <p:cNvSpPr>
              <a:spLocks noChangeArrowheads="1"/>
            </p:cNvSpPr>
            <p:nvPr/>
          </p:nvSpPr>
          <p:spPr bwMode="auto">
            <a:xfrm>
              <a:off x="325437" y="-5088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39" name="Oval 7"/>
            <p:cNvSpPr>
              <a:spLocks noChangeArrowheads="1"/>
            </p:cNvSpPr>
            <p:nvPr/>
          </p:nvSpPr>
          <p:spPr bwMode="auto">
            <a:xfrm>
              <a:off x="163512" y="-1086667"/>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0" name="Oval 8"/>
            <p:cNvSpPr>
              <a:spLocks noChangeArrowheads="1"/>
            </p:cNvSpPr>
            <p:nvPr/>
          </p:nvSpPr>
          <p:spPr bwMode="auto">
            <a:xfrm>
              <a:off x="531812" y="-1815330"/>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1" name="Oval 9"/>
            <p:cNvSpPr>
              <a:spLocks noChangeArrowheads="1"/>
            </p:cNvSpPr>
            <p:nvPr/>
          </p:nvSpPr>
          <p:spPr bwMode="auto">
            <a:xfrm>
              <a:off x="-496888" y="-14359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2" name="Oval 10"/>
            <p:cNvSpPr>
              <a:spLocks noChangeArrowheads="1"/>
            </p:cNvSpPr>
            <p:nvPr/>
          </p:nvSpPr>
          <p:spPr bwMode="auto">
            <a:xfrm>
              <a:off x="-901700" y="-1320030"/>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3" name="Oval 11"/>
            <p:cNvSpPr>
              <a:spLocks noChangeArrowheads="1"/>
            </p:cNvSpPr>
            <p:nvPr/>
          </p:nvSpPr>
          <p:spPr bwMode="auto">
            <a:xfrm>
              <a:off x="-1074738" y="-1056505"/>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4" name="Oval 12"/>
            <p:cNvSpPr>
              <a:spLocks noChangeArrowheads="1"/>
            </p:cNvSpPr>
            <p:nvPr/>
          </p:nvSpPr>
          <p:spPr bwMode="auto">
            <a:xfrm>
              <a:off x="-865188" y="-508817"/>
              <a:ext cx="87313"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5" name="Oval 13"/>
            <p:cNvSpPr>
              <a:spLocks noChangeArrowheads="1"/>
            </p:cNvSpPr>
            <p:nvPr/>
          </p:nvSpPr>
          <p:spPr bwMode="auto">
            <a:xfrm>
              <a:off x="-692150" y="-550092"/>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6" name="Oval 14"/>
            <p:cNvSpPr>
              <a:spLocks noChangeArrowheads="1"/>
            </p:cNvSpPr>
            <p:nvPr/>
          </p:nvSpPr>
          <p:spPr bwMode="auto">
            <a:xfrm>
              <a:off x="-650875" y="-929505"/>
              <a:ext cx="44450" cy="460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7" name="Oval 15"/>
            <p:cNvSpPr>
              <a:spLocks noChangeArrowheads="1"/>
            </p:cNvSpPr>
            <p:nvPr/>
          </p:nvSpPr>
          <p:spPr bwMode="auto">
            <a:xfrm>
              <a:off x="-460375" y="354783"/>
              <a:ext cx="38100"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8" name="Oval 16"/>
            <p:cNvSpPr>
              <a:spLocks noChangeArrowheads="1"/>
            </p:cNvSpPr>
            <p:nvPr/>
          </p:nvSpPr>
          <p:spPr bwMode="auto">
            <a:xfrm>
              <a:off x="-238125" y="267470"/>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9" name="Oval 17"/>
            <p:cNvSpPr>
              <a:spLocks noChangeArrowheads="1"/>
            </p:cNvSpPr>
            <p:nvPr/>
          </p:nvSpPr>
          <p:spPr bwMode="auto">
            <a:xfrm>
              <a:off x="-1112838" y="373833"/>
              <a:ext cx="68263"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0" name="Oval 18"/>
            <p:cNvSpPr>
              <a:spLocks noChangeArrowheads="1"/>
            </p:cNvSpPr>
            <p:nvPr/>
          </p:nvSpPr>
          <p:spPr bwMode="auto">
            <a:xfrm>
              <a:off x="301625" y="965970"/>
              <a:ext cx="60325"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1" name="Oval 19"/>
            <p:cNvSpPr>
              <a:spLocks noChangeArrowheads="1"/>
            </p:cNvSpPr>
            <p:nvPr/>
          </p:nvSpPr>
          <p:spPr bwMode="auto">
            <a:xfrm>
              <a:off x="-163513" y="113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2" name="Oval 20"/>
            <p:cNvSpPr>
              <a:spLocks noChangeArrowheads="1"/>
            </p:cNvSpPr>
            <p:nvPr/>
          </p:nvSpPr>
          <p:spPr bwMode="auto">
            <a:xfrm>
              <a:off x="-238125" y="-234180"/>
              <a:ext cx="101600"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3" name="Oval 21"/>
            <p:cNvSpPr>
              <a:spLocks noChangeArrowheads="1"/>
            </p:cNvSpPr>
            <p:nvPr/>
          </p:nvSpPr>
          <p:spPr bwMode="auto">
            <a:xfrm>
              <a:off x="-673100" y="804045"/>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4" name="Oval 22"/>
            <p:cNvSpPr>
              <a:spLocks noChangeArrowheads="1"/>
            </p:cNvSpPr>
            <p:nvPr/>
          </p:nvSpPr>
          <p:spPr bwMode="auto">
            <a:xfrm>
              <a:off x="-219075" y="1307283"/>
              <a:ext cx="47625"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5" name="Oval 23"/>
            <p:cNvSpPr>
              <a:spLocks noChangeArrowheads="1"/>
            </p:cNvSpPr>
            <p:nvPr/>
          </p:nvSpPr>
          <p:spPr bwMode="auto">
            <a:xfrm>
              <a:off x="-331788" y="1513658"/>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6" name="Oval 24"/>
            <p:cNvSpPr>
              <a:spLocks noChangeArrowheads="1"/>
            </p:cNvSpPr>
            <p:nvPr/>
          </p:nvSpPr>
          <p:spPr bwMode="auto">
            <a:xfrm>
              <a:off x="-80963" y="1562870"/>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7" name="Oval 25"/>
            <p:cNvSpPr>
              <a:spLocks noChangeArrowheads="1"/>
            </p:cNvSpPr>
            <p:nvPr/>
          </p:nvSpPr>
          <p:spPr bwMode="auto">
            <a:xfrm>
              <a:off x="271462" y="1604145"/>
              <a:ext cx="603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8" name="Oval 26"/>
            <p:cNvSpPr>
              <a:spLocks noChangeArrowheads="1"/>
            </p:cNvSpPr>
            <p:nvPr/>
          </p:nvSpPr>
          <p:spPr bwMode="auto">
            <a:xfrm>
              <a:off x="-384175" y="178829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9" name="Oval 27"/>
            <p:cNvSpPr>
              <a:spLocks noChangeArrowheads="1"/>
            </p:cNvSpPr>
            <p:nvPr/>
          </p:nvSpPr>
          <p:spPr bwMode="auto">
            <a:xfrm>
              <a:off x="-508000" y="1870845"/>
              <a:ext cx="66675"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0" name="Oval 28"/>
            <p:cNvSpPr>
              <a:spLocks noChangeArrowheads="1"/>
            </p:cNvSpPr>
            <p:nvPr/>
          </p:nvSpPr>
          <p:spPr bwMode="auto">
            <a:xfrm>
              <a:off x="-688975" y="2002608"/>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1" name="Oval 29"/>
            <p:cNvSpPr>
              <a:spLocks noChangeArrowheads="1"/>
            </p:cNvSpPr>
            <p:nvPr/>
          </p:nvSpPr>
          <p:spPr bwMode="auto">
            <a:xfrm>
              <a:off x="-279400" y="2421708"/>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2" name="Oval 30"/>
            <p:cNvSpPr>
              <a:spLocks noChangeArrowheads="1"/>
            </p:cNvSpPr>
            <p:nvPr/>
          </p:nvSpPr>
          <p:spPr bwMode="auto">
            <a:xfrm>
              <a:off x="-122238" y="24740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3" name="Oval 31"/>
            <p:cNvSpPr>
              <a:spLocks noChangeArrowheads="1"/>
            </p:cNvSpPr>
            <p:nvPr/>
          </p:nvSpPr>
          <p:spPr bwMode="auto">
            <a:xfrm>
              <a:off x="-58738" y="2421708"/>
              <a:ext cx="26988"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4" name="Oval 32"/>
            <p:cNvSpPr>
              <a:spLocks noChangeArrowheads="1"/>
            </p:cNvSpPr>
            <p:nvPr/>
          </p:nvSpPr>
          <p:spPr bwMode="auto">
            <a:xfrm>
              <a:off x="188912" y="26630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5" name="Oval 33"/>
            <p:cNvSpPr>
              <a:spLocks noChangeArrowheads="1"/>
            </p:cNvSpPr>
            <p:nvPr/>
          </p:nvSpPr>
          <p:spPr bwMode="auto">
            <a:xfrm>
              <a:off x="-508000" y="283445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6" name="Oval 34"/>
            <p:cNvSpPr>
              <a:spLocks noChangeArrowheads="1"/>
            </p:cNvSpPr>
            <p:nvPr/>
          </p:nvSpPr>
          <p:spPr bwMode="auto">
            <a:xfrm>
              <a:off x="-279400" y="2834458"/>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7" name="Oval 35"/>
            <p:cNvSpPr>
              <a:spLocks noChangeArrowheads="1"/>
            </p:cNvSpPr>
            <p:nvPr/>
          </p:nvSpPr>
          <p:spPr bwMode="auto">
            <a:xfrm>
              <a:off x="-141288" y="2775720"/>
              <a:ext cx="60325" cy="587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8" name="Oval 36"/>
            <p:cNvSpPr>
              <a:spLocks noChangeArrowheads="1"/>
            </p:cNvSpPr>
            <p:nvPr/>
          </p:nvSpPr>
          <p:spPr bwMode="auto">
            <a:xfrm>
              <a:off x="-141288" y="3401195"/>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9" name="Oval 37"/>
            <p:cNvSpPr>
              <a:spLocks noChangeArrowheads="1"/>
            </p:cNvSpPr>
            <p:nvPr/>
          </p:nvSpPr>
          <p:spPr bwMode="auto">
            <a:xfrm>
              <a:off x="658812" y="3431358"/>
              <a:ext cx="66675"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0" name="Oval 38"/>
            <p:cNvSpPr>
              <a:spLocks noChangeArrowheads="1"/>
            </p:cNvSpPr>
            <p:nvPr/>
          </p:nvSpPr>
          <p:spPr bwMode="auto">
            <a:xfrm>
              <a:off x="-298450" y="3912370"/>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1" name="Oval 39"/>
            <p:cNvSpPr>
              <a:spLocks noChangeArrowheads="1"/>
            </p:cNvSpPr>
            <p:nvPr/>
          </p:nvSpPr>
          <p:spPr bwMode="auto">
            <a:xfrm>
              <a:off x="1008062" y="4291783"/>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2" name="Oval 40"/>
            <p:cNvSpPr>
              <a:spLocks noChangeArrowheads="1"/>
            </p:cNvSpPr>
            <p:nvPr/>
          </p:nvSpPr>
          <p:spPr bwMode="auto">
            <a:xfrm>
              <a:off x="1412875" y="4137795"/>
              <a:ext cx="82550"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3" name="Oval 41"/>
            <p:cNvSpPr>
              <a:spLocks noChangeArrowheads="1"/>
            </p:cNvSpPr>
            <p:nvPr/>
          </p:nvSpPr>
          <p:spPr bwMode="auto">
            <a:xfrm>
              <a:off x="981075" y="48093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4" name="Oval 42"/>
            <p:cNvSpPr>
              <a:spLocks noChangeArrowheads="1"/>
            </p:cNvSpPr>
            <p:nvPr/>
          </p:nvSpPr>
          <p:spPr bwMode="auto">
            <a:xfrm>
              <a:off x="846137" y="48474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5" name="Oval 43"/>
            <p:cNvSpPr>
              <a:spLocks noChangeArrowheads="1"/>
            </p:cNvSpPr>
            <p:nvPr/>
          </p:nvSpPr>
          <p:spPr bwMode="auto">
            <a:xfrm>
              <a:off x="-80963" y="4569595"/>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6" name="Oval 44"/>
            <p:cNvSpPr>
              <a:spLocks noChangeArrowheads="1"/>
            </p:cNvSpPr>
            <p:nvPr/>
          </p:nvSpPr>
          <p:spPr bwMode="auto">
            <a:xfrm>
              <a:off x="-331788" y="3326583"/>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7" name="Oval 45"/>
            <p:cNvSpPr>
              <a:spLocks noChangeArrowheads="1"/>
            </p:cNvSpPr>
            <p:nvPr/>
          </p:nvSpPr>
          <p:spPr bwMode="auto">
            <a:xfrm>
              <a:off x="1346200" y="46219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8" name="Oval 46"/>
            <p:cNvSpPr>
              <a:spLocks noChangeArrowheads="1"/>
            </p:cNvSpPr>
            <p:nvPr/>
          </p:nvSpPr>
          <p:spPr bwMode="auto">
            <a:xfrm>
              <a:off x="2089150" y="4594995"/>
              <a:ext cx="74613"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9" name="Oval 47"/>
            <p:cNvSpPr>
              <a:spLocks noChangeArrowheads="1"/>
            </p:cNvSpPr>
            <p:nvPr/>
          </p:nvSpPr>
          <p:spPr bwMode="auto">
            <a:xfrm>
              <a:off x="2643187" y="4941070"/>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0" name="Oval 48"/>
            <p:cNvSpPr>
              <a:spLocks noChangeArrowheads="1"/>
            </p:cNvSpPr>
            <p:nvPr/>
          </p:nvSpPr>
          <p:spPr bwMode="auto">
            <a:xfrm>
              <a:off x="2921000" y="5109345"/>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1" name="Oval 49"/>
            <p:cNvSpPr>
              <a:spLocks noChangeArrowheads="1"/>
            </p:cNvSpPr>
            <p:nvPr/>
          </p:nvSpPr>
          <p:spPr bwMode="auto">
            <a:xfrm>
              <a:off x="3382962" y="6209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2" name="Oval 50"/>
            <p:cNvSpPr>
              <a:spLocks noChangeArrowheads="1"/>
            </p:cNvSpPr>
            <p:nvPr/>
          </p:nvSpPr>
          <p:spPr bwMode="auto">
            <a:xfrm>
              <a:off x="3646487" y="6250758"/>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3" name="Oval 51"/>
            <p:cNvSpPr>
              <a:spLocks noChangeArrowheads="1"/>
            </p:cNvSpPr>
            <p:nvPr/>
          </p:nvSpPr>
          <p:spPr bwMode="auto">
            <a:xfrm>
              <a:off x="3968750" y="614122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4" name="Oval 52"/>
            <p:cNvSpPr>
              <a:spLocks noChangeArrowheads="1"/>
            </p:cNvSpPr>
            <p:nvPr/>
          </p:nvSpPr>
          <p:spPr bwMode="auto">
            <a:xfrm>
              <a:off x="3968750" y="6288858"/>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5" name="Oval 53"/>
            <p:cNvSpPr>
              <a:spLocks noChangeArrowheads="1"/>
            </p:cNvSpPr>
            <p:nvPr/>
          </p:nvSpPr>
          <p:spPr bwMode="auto">
            <a:xfrm>
              <a:off x="4378325" y="6141220"/>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6" name="Oval 54"/>
            <p:cNvSpPr>
              <a:spLocks noChangeArrowheads="1"/>
            </p:cNvSpPr>
            <p:nvPr/>
          </p:nvSpPr>
          <p:spPr bwMode="auto">
            <a:xfrm>
              <a:off x="4411662" y="5879283"/>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7" name="Oval 55"/>
            <p:cNvSpPr>
              <a:spLocks noChangeArrowheads="1"/>
            </p:cNvSpPr>
            <p:nvPr/>
          </p:nvSpPr>
          <p:spPr bwMode="auto">
            <a:xfrm>
              <a:off x="4557712" y="617614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8" name="Oval 56"/>
            <p:cNvSpPr>
              <a:spLocks noChangeArrowheads="1"/>
            </p:cNvSpPr>
            <p:nvPr/>
          </p:nvSpPr>
          <p:spPr bwMode="auto">
            <a:xfrm>
              <a:off x="4821237" y="6176145"/>
              <a:ext cx="107950" cy="112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9" name="Oval 57"/>
            <p:cNvSpPr>
              <a:spLocks noChangeArrowheads="1"/>
            </p:cNvSpPr>
            <p:nvPr/>
          </p:nvSpPr>
          <p:spPr bwMode="auto">
            <a:xfrm>
              <a:off x="4978400" y="6107883"/>
              <a:ext cx="71438"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0" name="Oval 58"/>
            <p:cNvSpPr>
              <a:spLocks noChangeArrowheads="1"/>
            </p:cNvSpPr>
            <p:nvPr/>
          </p:nvSpPr>
          <p:spPr bwMode="auto">
            <a:xfrm>
              <a:off x="4903787" y="680638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1" name="Oval 59"/>
            <p:cNvSpPr>
              <a:spLocks noChangeArrowheads="1"/>
            </p:cNvSpPr>
            <p:nvPr/>
          </p:nvSpPr>
          <p:spPr bwMode="auto">
            <a:xfrm>
              <a:off x="5429250" y="6974658"/>
              <a:ext cx="88900"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2" name="Oval 60"/>
            <p:cNvSpPr>
              <a:spLocks noChangeArrowheads="1"/>
            </p:cNvSpPr>
            <p:nvPr/>
          </p:nvSpPr>
          <p:spPr bwMode="auto">
            <a:xfrm>
              <a:off x="5713412"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3" name="Oval 61"/>
            <p:cNvSpPr>
              <a:spLocks noChangeArrowheads="1"/>
            </p:cNvSpPr>
            <p:nvPr/>
          </p:nvSpPr>
          <p:spPr bwMode="auto">
            <a:xfrm>
              <a:off x="6089650" y="5961833"/>
              <a:ext cx="33338"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4" name="Oval 62"/>
            <p:cNvSpPr>
              <a:spLocks noChangeArrowheads="1"/>
            </p:cNvSpPr>
            <p:nvPr/>
          </p:nvSpPr>
          <p:spPr bwMode="auto">
            <a:xfrm>
              <a:off x="7185025" y="5998345"/>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5" name="Oval 63"/>
            <p:cNvSpPr>
              <a:spLocks noChangeArrowheads="1"/>
            </p:cNvSpPr>
            <p:nvPr/>
          </p:nvSpPr>
          <p:spPr bwMode="auto">
            <a:xfrm>
              <a:off x="74771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6" name="Oval 64"/>
            <p:cNvSpPr>
              <a:spLocks noChangeArrowheads="1"/>
            </p:cNvSpPr>
            <p:nvPr/>
          </p:nvSpPr>
          <p:spPr bwMode="auto">
            <a:xfrm>
              <a:off x="766127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7" name="Oval 65"/>
            <p:cNvSpPr>
              <a:spLocks noChangeArrowheads="1"/>
            </p:cNvSpPr>
            <p:nvPr/>
          </p:nvSpPr>
          <p:spPr bwMode="auto">
            <a:xfrm>
              <a:off x="7785100" y="59808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8" name="Oval 66"/>
            <p:cNvSpPr>
              <a:spLocks noChangeArrowheads="1"/>
            </p:cNvSpPr>
            <p:nvPr/>
          </p:nvSpPr>
          <p:spPr bwMode="auto">
            <a:xfrm>
              <a:off x="79470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9" name="Oval 67"/>
            <p:cNvSpPr>
              <a:spLocks noChangeArrowheads="1"/>
            </p:cNvSpPr>
            <p:nvPr/>
          </p:nvSpPr>
          <p:spPr bwMode="auto">
            <a:xfrm>
              <a:off x="8059737" y="58157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0" name="Oval 68"/>
            <p:cNvSpPr>
              <a:spLocks noChangeArrowheads="1"/>
            </p:cNvSpPr>
            <p:nvPr/>
          </p:nvSpPr>
          <p:spPr bwMode="auto">
            <a:xfrm>
              <a:off x="8208962" y="5342708"/>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1" name="Oval 69"/>
            <p:cNvSpPr>
              <a:spLocks noChangeArrowheads="1"/>
            </p:cNvSpPr>
            <p:nvPr/>
          </p:nvSpPr>
          <p:spPr bwMode="auto">
            <a:xfrm>
              <a:off x="8153400"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2" name="Oval 70"/>
            <p:cNvSpPr>
              <a:spLocks noChangeArrowheads="1"/>
            </p:cNvSpPr>
            <p:nvPr/>
          </p:nvSpPr>
          <p:spPr bwMode="auto">
            <a:xfrm>
              <a:off x="8261350" y="5961833"/>
              <a:ext cx="23813" cy="25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3" name="Oval 71"/>
            <p:cNvSpPr>
              <a:spLocks noChangeArrowheads="1"/>
            </p:cNvSpPr>
            <p:nvPr/>
          </p:nvSpPr>
          <p:spPr bwMode="auto">
            <a:xfrm>
              <a:off x="8709025" y="6536508"/>
              <a:ext cx="96838" cy="10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4" name="Oval 72"/>
            <p:cNvSpPr>
              <a:spLocks noChangeArrowheads="1"/>
            </p:cNvSpPr>
            <p:nvPr/>
          </p:nvSpPr>
          <p:spPr bwMode="auto">
            <a:xfrm>
              <a:off x="9278937" y="5537970"/>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5" name="Oval 73"/>
            <p:cNvSpPr>
              <a:spLocks noChangeArrowheads="1"/>
            </p:cNvSpPr>
            <p:nvPr/>
          </p:nvSpPr>
          <p:spPr bwMode="auto">
            <a:xfrm>
              <a:off x="9185275" y="54443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6" name="Oval 74"/>
            <p:cNvSpPr>
              <a:spLocks noChangeArrowheads="1"/>
            </p:cNvSpPr>
            <p:nvPr/>
          </p:nvSpPr>
          <p:spPr bwMode="auto">
            <a:xfrm>
              <a:off x="10525125" y="2564583"/>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7" name="Oval 75"/>
            <p:cNvSpPr>
              <a:spLocks noChangeArrowheads="1"/>
            </p:cNvSpPr>
            <p:nvPr/>
          </p:nvSpPr>
          <p:spPr bwMode="auto">
            <a:xfrm>
              <a:off x="11849100" y="2616970"/>
              <a:ext cx="128588" cy="1238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8" name="Oval 76"/>
            <p:cNvSpPr>
              <a:spLocks noChangeArrowheads="1"/>
            </p:cNvSpPr>
            <p:nvPr/>
          </p:nvSpPr>
          <p:spPr bwMode="auto">
            <a:xfrm>
              <a:off x="11034712" y="2740795"/>
              <a:ext cx="68263"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9" name="Oval 77"/>
            <p:cNvSpPr>
              <a:spLocks noChangeArrowheads="1"/>
            </p:cNvSpPr>
            <p:nvPr/>
          </p:nvSpPr>
          <p:spPr bwMode="auto">
            <a:xfrm>
              <a:off x="11293475" y="2666183"/>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0" name="Oval 78"/>
            <p:cNvSpPr>
              <a:spLocks noChangeArrowheads="1"/>
            </p:cNvSpPr>
            <p:nvPr/>
          </p:nvSpPr>
          <p:spPr bwMode="auto">
            <a:xfrm>
              <a:off x="11293475" y="30344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1" name="Oval 79"/>
            <p:cNvSpPr>
              <a:spLocks noChangeArrowheads="1"/>
            </p:cNvSpPr>
            <p:nvPr/>
          </p:nvSpPr>
          <p:spPr bwMode="auto">
            <a:xfrm>
              <a:off x="10866437" y="310909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2" name="Oval 80"/>
            <p:cNvSpPr>
              <a:spLocks noChangeArrowheads="1"/>
            </p:cNvSpPr>
            <p:nvPr/>
          </p:nvSpPr>
          <p:spPr bwMode="auto">
            <a:xfrm>
              <a:off x="10866437" y="3972695"/>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3" name="Oval 81"/>
            <p:cNvSpPr>
              <a:spLocks noChangeArrowheads="1"/>
            </p:cNvSpPr>
            <p:nvPr/>
          </p:nvSpPr>
          <p:spPr bwMode="auto">
            <a:xfrm>
              <a:off x="10090150" y="35297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4" name="Oval 82"/>
            <p:cNvSpPr>
              <a:spLocks noChangeArrowheads="1"/>
            </p:cNvSpPr>
            <p:nvPr/>
          </p:nvSpPr>
          <p:spPr bwMode="auto">
            <a:xfrm>
              <a:off x="12484100" y="1926408"/>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5" name="Oval 83"/>
            <p:cNvSpPr>
              <a:spLocks noChangeArrowheads="1"/>
            </p:cNvSpPr>
            <p:nvPr/>
          </p:nvSpPr>
          <p:spPr bwMode="auto">
            <a:xfrm>
              <a:off x="11914187" y="1153295"/>
              <a:ext cx="100013" cy="984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6" name="Oval 84"/>
            <p:cNvSpPr>
              <a:spLocks noChangeArrowheads="1"/>
            </p:cNvSpPr>
            <p:nvPr/>
          </p:nvSpPr>
          <p:spPr bwMode="auto">
            <a:xfrm>
              <a:off x="11961812"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7" name="Oval 85"/>
            <p:cNvSpPr>
              <a:spLocks noChangeArrowheads="1"/>
            </p:cNvSpPr>
            <p:nvPr/>
          </p:nvSpPr>
          <p:spPr bwMode="auto">
            <a:xfrm>
              <a:off x="11722100" y="99613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8" name="Oval 86"/>
            <p:cNvSpPr>
              <a:spLocks noChangeArrowheads="1"/>
            </p:cNvSpPr>
            <p:nvPr/>
          </p:nvSpPr>
          <p:spPr bwMode="auto">
            <a:xfrm>
              <a:off x="12420600" y="786583"/>
              <a:ext cx="107950" cy="1079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9" name="Oval 87"/>
            <p:cNvSpPr>
              <a:spLocks noChangeArrowheads="1"/>
            </p:cNvSpPr>
            <p:nvPr/>
          </p:nvSpPr>
          <p:spPr bwMode="auto">
            <a:xfrm>
              <a:off x="12720637"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0" name="Oval 88"/>
            <p:cNvSpPr>
              <a:spLocks noChangeArrowheads="1"/>
            </p:cNvSpPr>
            <p:nvPr/>
          </p:nvSpPr>
          <p:spPr bwMode="auto">
            <a:xfrm>
              <a:off x="11914187" y="1480320"/>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1" name="Oval 89"/>
            <p:cNvSpPr>
              <a:spLocks noChangeArrowheads="1"/>
            </p:cNvSpPr>
            <p:nvPr/>
          </p:nvSpPr>
          <p:spPr bwMode="auto">
            <a:xfrm>
              <a:off x="12307887" y="650058"/>
              <a:ext cx="77788"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2" name="Oval 90"/>
            <p:cNvSpPr>
              <a:spLocks noChangeArrowheads="1"/>
            </p:cNvSpPr>
            <p:nvPr/>
          </p:nvSpPr>
          <p:spPr bwMode="auto">
            <a:xfrm>
              <a:off x="11609387" y="6087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3" name="Oval 91"/>
            <p:cNvSpPr>
              <a:spLocks noChangeArrowheads="1"/>
            </p:cNvSpPr>
            <p:nvPr/>
          </p:nvSpPr>
          <p:spPr bwMode="auto">
            <a:xfrm>
              <a:off x="11369675" y="267470"/>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4" name="Oval 92"/>
            <p:cNvSpPr>
              <a:spLocks noChangeArrowheads="1"/>
            </p:cNvSpPr>
            <p:nvPr/>
          </p:nvSpPr>
          <p:spPr bwMode="auto">
            <a:xfrm>
              <a:off x="11722100" y="1372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5" name="Oval 93"/>
            <p:cNvSpPr>
              <a:spLocks noChangeArrowheads="1"/>
            </p:cNvSpPr>
            <p:nvPr/>
          </p:nvSpPr>
          <p:spPr bwMode="auto">
            <a:xfrm>
              <a:off x="11914187" y="332558"/>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6" name="Oval 94"/>
            <p:cNvSpPr>
              <a:spLocks noChangeArrowheads="1"/>
            </p:cNvSpPr>
            <p:nvPr/>
          </p:nvSpPr>
          <p:spPr bwMode="auto">
            <a:xfrm>
              <a:off x="12014200" y="-16692"/>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7" name="Oval 95"/>
            <p:cNvSpPr>
              <a:spLocks noChangeArrowheads="1"/>
            </p:cNvSpPr>
            <p:nvPr/>
          </p:nvSpPr>
          <p:spPr bwMode="auto">
            <a:xfrm>
              <a:off x="12307887" y="-324667"/>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8" name="Oval 96"/>
            <p:cNvSpPr>
              <a:spLocks noChangeArrowheads="1"/>
            </p:cNvSpPr>
            <p:nvPr/>
          </p:nvSpPr>
          <p:spPr bwMode="auto">
            <a:xfrm>
              <a:off x="12484100" y="770"/>
              <a:ext cx="8572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9" name="Oval 97"/>
            <p:cNvSpPr>
              <a:spLocks noChangeArrowheads="1"/>
            </p:cNvSpPr>
            <p:nvPr/>
          </p:nvSpPr>
          <p:spPr bwMode="auto">
            <a:xfrm>
              <a:off x="13076237" y="-96067"/>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0" name="Oval 98"/>
            <p:cNvSpPr>
              <a:spLocks noChangeArrowheads="1"/>
            </p:cNvSpPr>
            <p:nvPr/>
          </p:nvSpPr>
          <p:spPr bwMode="auto">
            <a:xfrm>
              <a:off x="12919075" y="-685030"/>
              <a:ext cx="57150"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1" name="Oval 99"/>
            <p:cNvSpPr>
              <a:spLocks noChangeArrowheads="1"/>
            </p:cNvSpPr>
            <p:nvPr/>
          </p:nvSpPr>
          <p:spPr bwMode="auto">
            <a:xfrm>
              <a:off x="13208000" y="-759642"/>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2" name="Oval 100"/>
            <p:cNvSpPr>
              <a:spLocks noChangeArrowheads="1"/>
            </p:cNvSpPr>
            <p:nvPr/>
          </p:nvSpPr>
          <p:spPr bwMode="auto">
            <a:xfrm>
              <a:off x="12946062" y="-132320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3" name="Oval 101"/>
            <p:cNvSpPr>
              <a:spLocks noChangeArrowheads="1"/>
            </p:cNvSpPr>
            <p:nvPr/>
          </p:nvSpPr>
          <p:spPr bwMode="auto">
            <a:xfrm>
              <a:off x="12285662" y="-1256530"/>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4" name="Oval 102"/>
            <p:cNvSpPr>
              <a:spLocks noChangeArrowheads="1"/>
            </p:cNvSpPr>
            <p:nvPr/>
          </p:nvSpPr>
          <p:spPr bwMode="auto">
            <a:xfrm>
              <a:off x="11399837" y="-880292"/>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5" name="Oval 103"/>
            <p:cNvSpPr>
              <a:spLocks noChangeArrowheads="1"/>
            </p:cNvSpPr>
            <p:nvPr/>
          </p:nvSpPr>
          <p:spPr bwMode="auto">
            <a:xfrm>
              <a:off x="11961812" y="-858067"/>
              <a:ext cx="22225" cy="22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6" name="Oval 104"/>
            <p:cNvSpPr>
              <a:spLocks noChangeArrowheads="1"/>
            </p:cNvSpPr>
            <p:nvPr/>
          </p:nvSpPr>
          <p:spPr bwMode="auto">
            <a:xfrm>
              <a:off x="12014200" y="-1023167"/>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7" name="Oval 105"/>
            <p:cNvSpPr>
              <a:spLocks noChangeArrowheads="1"/>
            </p:cNvSpPr>
            <p:nvPr/>
          </p:nvSpPr>
          <p:spPr bwMode="auto">
            <a:xfrm>
              <a:off x="11369675" y="-1097780"/>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8" name="Oval 106"/>
            <p:cNvSpPr>
              <a:spLocks noChangeArrowheads="1"/>
            </p:cNvSpPr>
            <p:nvPr/>
          </p:nvSpPr>
          <p:spPr bwMode="auto">
            <a:xfrm>
              <a:off x="11488737" y="-12787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9" name="Oval 107"/>
            <p:cNvSpPr>
              <a:spLocks noChangeArrowheads="1"/>
            </p:cNvSpPr>
            <p:nvPr/>
          </p:nvSpPr>
          <p:spPr bwMode="auto">
            <a:xfrm>
              <a:off x="11369675"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0" name="Oval 108"/>
            <p:cNvSpPr>
              <a:spLocks noChangeArrowheads="1"/>
            </p:cNvSpPr>
            <p:nvPr/>
          </p:nvSpPr>
          <p:spPr bwMode="auto">
            <a:xfrm>
              <a:off x="11741150" y="-2029642"/>
              <a:ext cx="7778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1" name="Oval 109"/>
            <p:cNvSpPr>
              <a:spLocks noChangeArrowheads="1"/>
            </p:cNvSpPr>
            <p:nvPr/>
          </p:nvSpPr>
          <p:spPr bwMode="auto">
            <a:xfrm>
              <a:off x="10693400" y="-1462905"/>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2" name="Oval 110"/>
            <p:cNvSpPr>
              <a:spLocks noChangeArrowheads="1"/>
            </p:cNvSpPr>
            <p:nvPr/>
          </p:nvSpPr>
          <p:spPr bwMode="auto">
            <a:xfrm>
              <a:off x="12569825" y="-2126480"/>
              <a:ext cx="7620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3" name="Oval 111"/>
            <p:cNvSpPr>
              <a:spLocks noChangeArrowheads="1"/>
            </p:cNvSpPr>
            <p:nvPr/>
          </p:nvSpPr>
          <p:spPr bwMode="auto">
            <a:xfrm>
              <a:off x="12720637" y="-2126480"/>
              <a:ext cx="74613"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4" name="Oval 112"/>
            <p:cNvSpPr>
              <a:spLocks noChangeArrowheads="1"/>
            </p:cNvSpPr>
            <p:nvPr/>
          </p:nvSpPr>
          <p:spPr bwMode="auto">
            <a:xfrm>
              <a:off x="12866687" y="-1953442"/>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5" name="Oval 113"/>
            <p:cNvSpPr>
              <a:spLocks noChangeArrowheads="1"/>
            </p:cNvSpPr>
            <p:nvPr/>
          </p:nvSpPr>
          <p:spPr bwMode="auto">
            <a:xfrm>
              <a:off x="12866687"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6" name="Oval 114"/>
            <p:cNvSpPr>
              <a:spLocks noChangeArrowheads="1"/>
            </p:cNvSpPr>
            <p:nvPr/>
          </p:nvSpPr>
          <p:spPr bwMode="auto">
            <a:xfrm>
              <a:off x="12149137" y="-274243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7" name="Oval 115"/>
            <p:cNvSpPr>
              <a:spLocks noChangeArrowheads="1"/>
            </p:cNvSpPr>
            <p:nvPr/>
          </p:nvSpPr>
          <p:spPr bwMode="auto">
            <a:xfrm>
              <a:off x="12231687" y="-2674167"/>
              <a:ext cx="57150"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8" name="Oval 116"/>
            <p:cNvSpPr>
              <a:spLocks noChangeArrowheads="1"/>
            </p:cNvSpPr>
            <p:nvPr/>
          </p:nvSpPr>
          <p:spPr bwMode="auto">
            <a:xfrm>
              <a:off x="11215687" y="-2858317"/>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9" name="Oval 117"/>
            <p:cNvSpPr>
              <a:spLocks noChangeArrowheads="1"/>
            </p:cNvSpPr>
            <p:nvPr/>
          </p:nvSpPr>
          <p:spPr bwMode="auto">
            <a:xfrm>
              <a:off x="10836275" y="-2791642"/>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0" name="Oval 118"/>
            <p:cNvSpPr>
              <a:spLocks noChangeArrowheads="1"/>
            </p:cNvSpPr>
            <p:nvPr/>
          </p:nvSpPr>
          <p:spPr bwMode="auto">
            <a:xfrm>
              <a:off x="11012487" y="-2497955"/>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1" name="Oval 119"/>
            <p:cNvSpPr>
              <a:spLocks noChangeArrowheads="1"/>
            </p:cNvSpPr>
            <p:nvPr/>
          </p:nvSpPr>
          <p:spPr bwMode="auto">
            <a:xfrm>
              <a:off x="11163300" y="-2247130"/>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2" name="Oval 120"/>
            <p:cNvSpPr>
              <a:spLocks noChangeArrowheads="1"/>
            </p:cNvSpPr>
            <p:nvPr/>
          </p:nvSpPr>
          <p:spPr bwMode="auto">
            <a:xfrm>
              <a:off x="10775950" y="-2272530"/>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3" name="Oval 121"/>
            <p:cNvSpPr>
              <a:spLocks noChangeArrowheads="1"/>
            </p:cNvSpPr>
            <p:nvPr/>
          </p:nvSpPr>
          <p:spPr bwMode="auto">
            <a:xfrm>
              <a:off x="10731500" y="-254240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4" name="Oval 122"/>
            <p:cNvSpPr>
              <a:spLocks noChangeArrowheads="1"/>
            </p:cNvSpPr>
            <p:nvPr/>
          </p:nvSpPr>
          <p:spPr bwMode="auto">
            <a:xfrm>
              <a:off x="11777662" y="-3001192"/>
              <a:ext cx="41275"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5" name="Oval 123"/>
            <p:cNvSpPr>
              <a:spLocks noChangeArrowheads="1"/>
            </p:cNvSpPr>
            <p:nvPr/>
          </p:nvSpPr>
          <p:spPr bwMode="auto">
            <a:xfrm>
              <a:off x="11741150" y="-3232968"/>
              <a:ext cx="36513"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6" name="Oval 124"/>
            <p:cNvSpPr>
              <a:spLocks noChangeArrowheads="1"/>
            </p:cNvSpPr>
            <p:nvPr/>
          </p:nvSpPr>
          <p:spPr bwMode="auto">
            <a:xfrm>
              <a:off x="11760200" y="-34933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7" name="Oval 125"/>
            <p:cNvSpPr>
              <a:spLocks noChangeArrowheads="1"/>
            </p:cNvSpPr>
            <p:nvPr/>
          </p:nvSpPr>
          <p:spPr bwMode="auto">
            <a:xfrm>
              <a:off x="11628437" y="-34520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8" name="Oval 126"/>
            <p:cNvSpPr>
              <a:spLocks noChangeArrowheads="1"/>
            </p:cNvSpPr>
            <p:nvPr/>
          </p:nvSpPr>
          <p:spPr bwMode="auto">
            <a:xfrm>
              <a:off x="11542712" y="-3837805"/>
              <a:ext cx="58738"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9" name="Oval 127"/>
            <p:cNvSpPr>
              <a:spLocks noChangeArrowheads="1"/>
            </p:cNvSpPr>
            <p:nvPr/>
          </p:nvSpPr>
          <p:spPr bwMode="auto">
            <a:xfrm>
              <a:off x="11163300" y="-3683818"/>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0" name="Oval 128"/>
            <p:cNvSpPr>
              <a:spLocks noChangeArrowheads="1"/>
            </p:cNvSpPr>
            <p:nvPr/>
          </p:nvSpPr>
          <p:spPr bwMode="auto">
            <a:xfrm>
              <a:off x="9293225" y="-3969568"/>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1" name="Oval 129"/>
            <p:cNvSpPr>
              <a:spLocks noChangeArrowheads="1"/>
            </p:cNvSpPr>
            <p:nvPr/>
          </p:nvSpPr>
          <p:spPr bwMode="auto">
            <a:xfrm>
              <a:off x="10277475" y="-425055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2" name="Oval 130"/>
            <p:cNvSpPr>
              <a:spLocks noChangeArrowheads="1"/>
            </p:cNvSpPr>
            <p:nvPr/>
          </p:nvSpPr>
          <p:spPr bwMode="auto">
            <a:xfrm>
              <a:off x="10137775" y="-4448993"/>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3" name="Oval 131"/>
            <p:cNvSpPr>
              <a:spLocks noChangeArrowheads="1"/>
            </p:cNvSpPr>
            <p:nvPr/>
          </p:nvSpPr>
          <p:spPr bwMode="auto">
            <a:xfrm>
              <a:off x="9402762" y="-4250555"/>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4" name="Oval 132"/>
            <p:cNvSpPr>
              <a:spLocks noChangeArrowheads="1"/>
            </p:cNvSpPr>
            <p:nvPr/>
          </p:nvSpPr>
          <p:spPr bwMode="auto">
            <a:xfrm>
              <a:off x="8739187" y="-4709343"/>
              <a:ext cx="30163"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5" name="Oval 133"/>
            <p:cNvSpPr>
              <a:spLocks noChangeArrowheads="1"/>
            </p:cNvSpPr>
            <p:nvPr/>
          </p:nvSpPr>
          <p:spPr bwMode="auto">
            <a:xfrm>
              <a:off x="9072562" y="-535069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6" name="Oval 134"/>
            <p:cNvSpPr>
              <a:spLocks noChangeArrowheads="1"/>
            </p:cNvSpPr>
            <p:nvPr/>
          </p:nvSpPr>
          <p:spPr bwMode="auto">
            <a:xfrm>
              <a:off x="9432925" y="-574121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7" name="Oval 135"/>
            <p:cNvSpPr>
              <a:spLocks noChangeArrowheads="1"/>
            </p:cNvSpPr>
            <p:nvPr/>
          </p:nvSpPr>
          <p:spPr bwMode="auto">
            <a:xfrm>
              <a:off x="9658350" y="-51062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8" name="Oval 136"/>
            <p:cNvSpPr>
              <a:spLocks noChangeArrowheads="1"/>
            </p:cNvSpPr>
            <p:nvPr/>
          </p:nvSpPr>
          <p:spPr bwMode="auto">
            <a:xfrm>
              <a:off x="8426450" y="-5218930"/>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9" name="Oval 137"/>
            <p:cNvSpPr>
              <a:spLocks noChangeArrowheads="1"/>
            </p:cNvSpPr>
            <p:nvPr/>
          </p:nvSpPr>
          <p:spPr bwMode="auto">
            <a:xfrm>
              <a:off x="8329612" y="-5106218"/>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0" name="Oval 138"/>
            <p:cNvSpPr>
              <a:spLocks noChangeArrowheads="1"/>
            </p:cNvSpPr>
            <p:nvPr/>
          </p:nvSpPr>
          <p:spPr bwMode="auto">
            <a:xfrm>
              <a:off x="8329612" y="-5587230"/>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1" name="Oval 139"/>
            <p:cNvSpPr>
              <a:spLocks noChangeArrowheads="1"/>
            </p:cNvSpPr>
            <p:nvPr/>
          </p:nvSpPr>
          <p:spPr bwMode="auto">
            <a:xfrm>
              <a:off x="8674100" y="-54824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2" name="Oval 140"/>
            <p:cNvSpPr>
              <a:spLocks noChangeArrowheads="1"/>
            </p:cNvSpPr>
            <p:nvPr/>
          </p:nvSpPr>
          <p:spPr bwMode="auto">
            <a:xfrm>
              <a:off x="9972675" y="-506494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3" name="Oval 141"/>
            <p:cNvSpPr>
              <a:spLocks noChangeArrowheads="1"/>
            </p:cNvSpPr>
            <p:nvPr/>
          </p:nvSpPr>
          <p:spPr bwMode="auto">
            <a:xfrm>
              <a:off x="7732712" y="-5914255"/>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4" name="Oval 142"/>
            <p:cNvSpPr>
              <a:spLocks noChangeArrowheads="1"/>
            </p:cNvSpPr>
            <p:nvPr/>
          </p:nvSpPr>
          <p:spPr bwMode="auto">
            <a:xfrm>
              <a:off x="6340475" y="-5661843"/>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5" name="Oval 143"/>
            <p:cNvSpPr>
              <a:spLocks noChangeArrowheads="1"/>
            </p:cNvSpPr>
            <p:nvPr/>
          </p:nvSpPr>
          <p:spPr bwMode="auto">
            <a:xfrm>
              <a:off x="6224587" y="-5718993"/>
              <a:ext cx="47625" cy="53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6" name="Oval 144"/>
            <p:cNvSpPr>
              <a:spLocks noChangeArrowheads="1"/>
            </p:cNvSpPr>
            <p:nvPr/>
          </p:nvSpPr>
          <p:spPr bwMode="auto">
            <a:xfrm>
              <a:off x="6249987" y="-6266680"/>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7" name="Oval 145"/>
            <p:cNvSpPr>
              <a:spLocks noChangeArrowheads="1"/>
            </p:cNvSpPr>
            <p:nvPr/>
          </p:nvSpPr>
          <p:spPr bwMode="auto">
            <a:xfrm>
              <a:off x="5965825" y="-544435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8" name="Oval 146"/>
            <p:cNvSpPr>
              <a:spLocks noChangeArrowheads="1"/>
            </p:cNvSpPr>
            <p:nvPr/>
          </p:nvSpPr>
          <p:spPr bwMode="auto">
            <a:xfrm>
              <a:off x="4933950" y="-5507855"/>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9" name="Oval 147"/>
            <p:cNvSpPr>
              <a:spLocks noChangeArrowheads="1"/>
            </p:cNvSpPr>
            <p:nvPr/>
          </p:nvSpPr>
          <p:spPr bwMode="auto">
            <a:xfrm>
              <a:off x="4816475" y="-52681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0" name="Oval 148"/>
            <p:cNvSpPr>
              <a:spLocks noChangeArrowheads="1"/>
            </p:cNvSpPr>
            <p:nvPr/>
          </p:nvSpPr>
          <p:spPr bwMode="auto">
            <a:xfrm>
              <a:off x="4516437" y="-4974455"/>
              <a:ext cx="74613"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1" name="Oval 149"/>
            <p:cNvSpPr>
              <a:spLocks noChangeArrowheads="1"/>
            </p:cNvSpPr>
            <p:nvPr/>
          </p:nvSpPr>
          <p:spPr bwMode="auto">
            <a:xfrm>
              <a:off x="3833812" y="-4822055"/>
              <a:ext cx="7143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2" name="Oval 150"/>
            <p:cNvSpPr>
              <a:spLocks noChangeArrowheads="1"/>
            </p:cNvSpPr>
            <p:nvPr/>
          </p:nvSpPr>
          <p:spPr bwMode="auto">
            <a:xfrm>
              <a:off x="3833812" y="-5268143"/>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3" name="Oval 151"/>
            <p:cNvSpPr>
              <a:spLocks noChangeArrowheads="1"/>
            </p:cNvSpPr>
            <p:nvPr/>
          </p:nvSpPr>
          <p:spPr bwMode="auto">
            <a:xfrm>
              <a:off x="4073525" y="-5766618"/>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4" name="Oval 152"/>
            <p:cNvSpPr>
              <a:spLocks noChangeArrowheads="1"/>
            </p:cNvSpPr>
            <p:nvPr/>
          </p:nvSpPr>
          <p:spPr bwMode="auto">
            <a:xfrm>
              <a:off x="3600450" y="-587933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5" name="Oval 153"/>
            <p:cNvSpPr>
              <a:spLocks noChangeArrowheads="1"/>
            </p:cNvSpPr>
            <p:nvPr/>
          </p:nvSpPr>
          <p:spPr bwMode="auto">
            <a:xfrm>
              <a:off x="3754437" y="-629208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6" name="Oval 154"/>
            <p:cNvSpPr>
              <a:spLocks noChangeArrowheads="1"/>
            </p:cNvSpPr>
            <p:nvPr/>
          </p:nvSpPr>
          <p:spPr bwMode="auto">
            <a:xfrm>
              <a:off x="4378325" y="-625874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7" name="Oval 155"/>
            <p:cNvSpPr>
              <a:spLocks noChangeArrowheads="1"/>
            </p:cNvSpPr>
            <p:nvPr/>
          </p:nvSpPr>
          <p:spPr bwMode="auto">
            <a:xfrm>
              <a:off x="4838700" y="-6244455"/>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8" name="Oval 156"/>
            <p:cNvSpPr>
              <a:spLocks noChangeArrowheads="1"/>
            </p:cNvSpPr>
            <p:nvPr/>
          </p:nvSpPr>
          <p:spPr bwMode="auto">
            <a:xfrm>
              <a:off x="3146425" y="-6007918"/>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9" name="Oval 157"/>
            <p:cNvSpPr>
              <a:spLocks noChangeArrowheads="1"/>
            </p:cNvSpPr>
            <p:nvPr/>
          </p:nvSpPr>
          <p:spPr bwMode="auto">
            <a:xfrm>
              <a:off x="2576512" y="-5845993"/>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0" name="Oval 158"/>
            <p:cNvSpPr>
              <a:spLocks noChangeArrowheads="1"/>
            </p:cNvSpPr>
            <p:nvPr/>
          </p:nvSpPr>
          <p:spPr bwMode="auto">
            <a:xfrm>
              <a:off x="1217612" y="-4544243"/>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1" name="Oval 159"/>
            <p:cNvSpPr>
              <a:spLocks noChangeArrowheads="1"/>
            </p:cNvSpPr>
            <p:nvPr/>
          </p:nvSpPr>
          <p:spPr bwMode="auto">
            <a:xfrm>
              <a:off x="1217612" y="-4803005"/>
              <a:ext cx="57150"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2" name="Oval 160"/>
            <p:cNvSpPr>
              <a:spLocks noChangeArrowheads="1"/>
            </p:cNvSpPr>
            <p:nvPr/>
          </p:nvSpPr>
          <p:spPr bwMode="auto">
            <a:xfrm>
              <a:off x="1492250" y="-4679180"/>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3" name="Oval 161"/>
            <p:cNvSpPr>
              <a:spLocks noChangeArrowheads="1"/>
            </p:cNvSpPr>
            <p:nvPr/>
          </p:nvSpPr>
          <p:spPr bwMode="auto">
            <a:xfrm>
              <a:off x="1712912" y="-480300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4" name="Oval 162"/>
            <p:cNvSpPr>
              <a:spLocks noChangeArrowheads="1"/>
            </p:cNvSpPr>
            <p:nvPr/>
          </p:nvSpPr>
          <p:spPr bwMode="auto">
            <a:xfrm>
              <a:off x="1739900" y="-4896668"/>
              <a:ext cx="25400"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5" name="Oval 163"/>
            <p:cNvSpPr>
              <a:spLocks noChangeArrowheads="1"/>
            </p:cNvSpPr>
            <p:nvPr/>
          </p:nvSpPr>
          <p:spPr bwMode="auto">
            <a:xfrm>
              <a:off x="1927225" y="-5684068"/>
              <a:ext cx="71438"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6" name="Oval 164"/>
            <p:cNvSpPr>
              <a:spLocks noChangeArrowheads="1"/>
            </p:cNvSpPr>
            <p:nvPr/>
          </p:nvSpPr>
          <p:spPr bwMode="auto">
            <a:xfrm>
              <a:off x="974725" y="-4220393"/>
              <a:ext cx="47625"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7" name="Oval 165"/>
            <p:cNvSpPr>
              <a:spLocks noChangeArrowheads="1"/>
            </p:cNvSpPr>
            <p:nvPr/>
          </p:nvSpPr>
          <p:spPr bwMode="auto">
            <a:xfrm>
              <a:off x="466725" y="-3953693"/>
              <a:ext cx="49213"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8" name="Oval 166"/>
            <p:cNvSpPr>
              <a:spLocks noChangeArrowheads="1"/>
            </p:cNvSpPr>
            <p:nvPr/>
          </p:nvSpPr>
          <p:spPr bwMode="auto">
            <a:xfrm>
              <a:off x="111125" y="-3733030"/>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9" name="Oval 167"/>
            <p:cNvSpPr>
              <a:spLocks noChangeArrowheads="1"/>
            </p:cNvSpPr>
            <p:nvPr/>
          </p:nvSpPr>
          <p:spPr bwMode="auto">
            <a:xfrm>
              <a:off x="557212" y="-3777480"/>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0" name="Oval 168"/>
            <p:cNvSpPr>
              <a:spLocks noChangeArrowheads="1"/>
            </p:cNvSpPr>
            <p:nvPr/>
          </p:nvSpPr>
          <p:spPr bwMode="auto">
            <a:xfrm>
              <a:off x="1244600" y="-4018780"/>
              <a:ext cx="30163"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1" name="Oval 169"/>
            <p:cNvSpPr>
              <a:spLocks noChangeArrowheads="1"/>
            </p:cNvSpPr>
            <p:nvPr/>
          </p:nvSpPr>
          <p:spPr bwMode="auto">
            <a:xfrm>
              <a:off x="1308100" y="-4280718"/>
              <a:ext cx="33338"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2" name="Oval 170"/>
            <p:cNvSpPr>
              <a:spLocks noChangeArrowheads="1"/>
            </p:cNvSpPr>
            <p:nvPr/>
          </p:nvSpPr>
          <p:spPr bwMode="auto">
            <a:xfrm>
              <a:off x="2482850" y="-4453755"/>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3" name="Oval 171"/>
            <p:cNvSpPr>
              <a:spLocks noChangeArrowheads="1"/>
            </p:cNvSpPr>
            <p:nvPr/>
          </p:nvSpPr>
          <p:spPr bwMode="auto">
            <a:xfrm>
              <a:off x="-512763" y="-2993255"/>
              <a:ext cx="57150"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4" name="Oval 172"/>
            <p:cNvSpPr>
              <a:spLocks noChangeArrowheads="1"/>
            </p:cNvSpPr>
            <p:nvPr/>
          </p:nvSpPr>
          <p:spPr bwMode="auto">
            <a:xfrm>
              <a:off x="-485775" y="-2577330"/>
              <a:ext cx="93663"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grpSp>
      <p:pic>
        <p:nvPicPr>
          <p:cNvPr id="205" name="虚点"/>
          <p:cNvPicPr>
            <a:picLocks noChangeAspect="1"/>
          </p:cNvPicPr>
          <p:nvPr userDrawn="1"/>
        </p:nvPicPr>
        <p:blipFill>
          <a:blip r:embed="rId2"/>
          <a:stretch>
            <a:fillRect/>
          </a:stretch>
        </p:blipFill>
        <p:spPr>
          <a:xfrm>
            <a:off x="890046" y="-3951749"/>
            <a:ext cx="10893785" cy="10728077"/>
          </a:xfrm>
          <a:prstGeom prst="rect">
            <a:avLst/>
          </a:prstGeom>
        </p:spPr>
      </p:pic>
      <p:pic>
        <p:nvPicPr>
          <p:cNvPr id="207" name="地球"/>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3933" y="-1963200"/>
            <a:ext cx="5756485" cy="7006146"/>
          </a:xfrm>
          <a:prstGeom prst="rect">
            <a:avLst/>
          </a:prstGeom>
        </p:spPr>
      </p:pic>
      <p:grpSp>
        <p:nvGrpSpPr>
          <p:cNvPr id="208" name="组合 207"/>
          <p:cNvGrpSpPr/>
          <p:nvPr userDrawn="1"/>
        </p:nvGrpSpPr>
        <p:grpSpPr>
          <a:xfrm>
            <a:off x="873721" y="-3935095"/>
            <a:ext cx="10357441" cy="10425480"/>
            <a:chOff x="804839" y="2704271"/>
            <a:chExt cx="10425480" cy="10425480"/>
          </a:xfrm>
        </p:grpSpPr>
        <p:sp>
          <p:nvSpPr>
            <p:cNvPr id="209" name="虚线圆外"/>
            <p:cNvSpPr/>
            <p:nvPr/>
          </p:nvSpPr>
          <p:spPr bwMode="auto">
            <a:xfrm>
              <a:off x="804839" y="2704271"/>
              <a:ext cx="10425480" cy="10425480"/>
            </a:xfrm>
            <a:prstGeom prst="ellipse">
              <a:avLst/>
            </a:prstGeom>
            <a:noFill/>
            <a:ln w="6350" cap="flat" cmpd="sng" algn="ctr">
              <a:solidFill>
                <a:schemeClr val="accent5">
                  <a:lumMod val="20000"/>
                  <a:lumOff val="80000"/>
                  <a:alpha val="49000"/>
                </a:schemeClr>
              </a:solidFill>
              <a:prstDash val="dash"/>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0" name="椭圆 209"/>
            <p:cNvSpPr/>
            <p:nvPr/>
          </p:nvSpPr>
          <p:spPr bwMode="auto">
            <a:xfrm>
              <a:off x="1811243" y="4675824"/>
              <a:ext cx="151864" cy="151864"/>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1" name="椭圆 210"/>
            <p:cNvSpPr/>
            <p:nvPr/>
          </p:nvSpPr>
          <p:spPr bwMode="auto">
            <a:xfrm>
              <a:off x="8459312" y="3267655"/>
              <a:ext cx="151864" cy="151864"/>
            </a:xfrm>
            <a:prstGeom prst="ellipse">
              <a:avLst/>
            </a:prstGeom>
            <a:solidFill>
              <a:schemeClr val="accent5">
                <a:lumMod val="20000"/>
                <a:lumOff val="80000"/>
                <a:alpha val="66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2" name="椭圆 211"/>
            <p:cNvSpPr/>
            <p:nvPr/>
          </p:nvSpPr>
          <p:spPr bwMode="auto">
            <a:xfrm>
              <a:off x="10554214" y="5361682"/>
              <a:ext cx="151864" cy="151864"/>
            </a:xfrm>
            <a:prstGeom prst="ellipse">
              <a:avLst/>
            </a:prstGeom>
            <a:solidFill>
              <a:schemeClr val="accent5">
                <a:lumMod val="20000"/>
                <a:lumOff val="80000"/>
                <a:alpha val="66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3" name="椭圆 212"/>
            <p:cNvSpPr/>
            <p:nvPr/>
          </p:nvSpPr>
          <p:spPr bwMode="auto">
            <a:xfrm>
              <a:off x="10059096" y="11055557"/>
              <a:ext cx="151864" cy="151864"/>
            </a:xfrm>
            <a:prstGeom prst="ellipse">
              <a:avLst/>
            </a:prstGeom>
            <a:solidFill>
              <a:schemeClr val="accent5">
                <a:lumMod val="20000"/>
                <a:lumOff val="80000"/>
                <a:alpha val="57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4" name="椭圆 213"/>
            <p:cNvSpPr/>
            <p:nvPr/>
          </p:nvSpPr>
          <p:spPr bwMode="auto">
            <a:xfrm>
              <a:off x="2078270" y="11376025"/>
              <a:ext cx="151864" cy="151864"/>
            </a:xfrm>
            <a:prstGeom prst="ellipse">
              <a:avLst/>
            </a:prstGeom>
            <a:solidFill>
              <a:schemeClr val="accent5">
                <a:lumMod val="20000"/>
                <a:lumOff val="80000"/>
                <a:alpha val="76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grpSp>
      <p:grpSp>
        <p:nvGrpSpPr>
          <p:cNvPr id="215" name="组合 214"/>
          <p:cNvGrpSpPr/>
          <p:nvPr userDrawn="1"/>
        </p:nvGrpSpPr>
        <p:grpSpPr>
          <a:xfrm rot="2884929">
            <a:off x="1252987" y="-3490487"/>
            <a:ext cx="9598910" cy="9536265"/>
            <a:chOff x="804839" y="2704271"/>
            <a:chExt cx="10425480" cy="10425480"/>
          </a:xfrm>
        </p:grpSpPr>
        <p:sp>
          <p:nvSpPr>
            <p:cNvPr id="216" name="虚线圆外"/>
            <p:cNvSpPr/>
            <p:nvPr/>
          </p:nvSpPr>
          <p:spPr bwMode="auto">
            <a:xfrm>
              <a:off x="804839" y="2704271"/>
              <a:ext cx="10425480" cy="10425480"/>
            </a:xfrm>
            <a:prstGeom prst="ellipse">
              <a:avLst/>
            </a:prstGeom>
            <a:noFill/>
            <a:ln w="6350" cap="flat" cmpd="sng" algn="ctr">
              <a:solidFill>
                <a:schemeClr val="accent5">
                  <a:lumMod val="20000"/>
                  <a:lumOff val="80000"/>
                  <a:alpha val="53000"/>
                </a:schemeClr>
              </a:solidFill>
              <a:prstDash val="dash"/>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7" name="椭圆 216"/>
            <p:cNvSpPr/>
            <p:nvPr/>
          </p:nvSpPr>
          <p:spPr bwMode="auto">
            <a:xfrm>
              <a:off x="1811243" y="4675824"/>
              <a:ext cx="151864" cy="151864"/>
            </a:xfrm>
            <a:prstGeom prst="ellipse">
              <a:avLst/>
            </a:prstGeom>
            <a:solidFill>
              <a:schemeClr val="accent5">
                <a:lumMod val="20000"/>
                <a:lumOff val="80000"/>
                <a:alpha val="72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8" name="椭圆 217"/>
            <p:cNvSpPr/>
            <p:nvPr/>
          </p:nvSpPr>
          <p:spPr bwMode="auto">
            <a:xfrm>
              <a:off x="8459312" y="3267655"/>
              <a:ext cx="151864" cy="151864"/>
            </a:xfrm>
            <a:prstGeom prst="ellipse">
              <a:avLst/>
            </a:prstGeom>
            <a:solidFill>
              <a:schemeClr val="accent5">
                <a:lumMod val="20000"/>
                <a:lumOff val="80000"/>
                <a:alpha val="73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9" name="椭圆 218"/>
            <p:cNvSpPr/>
            <p:nvPr/>
          </p:nvSpPr>
          <p:spPr bwMode="auto">
            <a:xfrm>
              <a:off x="10554214" y="5361682"/>
              <a:ext cx="151864" cy="151864"/>
            </a:xfrm>
            <a:prstGeom prst="ellipse">
              <a:avLst/>
            </a:prstGeom>
            <a:solidFill>
              <a:schemeClr val="accent5">
                <a:lumMod val="20000"/>
                <a:lumOff val="80000"/>
                <a:alpha val="62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20" name="椭圆 219"/>
            <p:cNvSpPr/>
            <p:nvPr/>
          </p:nvSpPr>
          <p:spPr bwMode="auto">
            <a:xfrm>
              <a:off x="10059096" y="11055557"/>
              <a:ext cx="151864" cy="151864"/>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21" name="椭圆 220"/>
            <p:cNvSpPr/>
            <p:nvPr/>
          </p:nvSpPr>
          <p:spPr bwMode="auto">
            <a:xfrm>
              <a:off x="2078270" y="11376025"/>
              <a:ext cx="151864" cy="151864"/>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dirty="0"/>
            </a:p>
          </p:txBody>
        </p:sp>
      </p:grpSp>
    </p:spTree>
  </p:cSld>
  <p:clrMapOvr>
    <a:masterClrMapping/>
  </p:clrMapOvr>
  <mc:AlternateContent xmlns:mc="http://schemas.openxmlformats.org/markup-compatibility/2006" xmlns:p14="http://schemas.microsoft.com/office/powerpoint/2010/main">
    <mc:Choice Requires="p14">
      <p:transition p14:dur="10" advTm="0">
        <p:push dir="u"/>
      </p:transition>
    </mc:Choice>
    <mc:Fallback xmlns="">
      <p:transition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700" fill="hold"/>
                                        <p:tgtEl>
                                          <p:spTgt spid="36"/>
                                        </p:tgtEl>
                                        <p:attrNameLst>
                                          <p:attrName>ppt_w</p:attrName>
                                        </p:attrNameLst>
                                      </p:cBhvr>
                                      <p:tavLst>
                                        <p:tav tm="0">
                                          <p:val>
                                            <p:fltVal val="0"/>
                                          </p:val>
                                        </p:tav>
                                        <p:tav tm="100000">
                                          <p:val>
                                            <p:strVal val="#ppt_w"/>
                                          </p:val>
                                        </p:tav>
                                      </p:tavLst>
                                    </p:anim>
                                    <p:anim calcmode="lin" valueType="num">
                                      <p:cBhvr>
                                        <p:cTn id="8" dur="700" fill="hold"/>
                                        <p:tgtEl>
                                          <p:spTgt spid="36"/>
                                        </p:tgtEl>
                                        <p:attrNameLst>
                                          <p:attrName>ppt_h</p:attrName>
                                        </p:attrNameLst>
                                      </p:cBhvr>
                                      <p:tavLst>
                                        <p:tav tm="0">
                                          <p:val>
                                            <p:fltVal val="0"/>
                                          </p:val>
                                        </p:tav>
                                        <p:tav tm="100000">
                                          <p:val>
                                            <p:strVal val="#ppt_h"/>
                                          </p:val>
                                        </p:tav>
                                      </p:tavLst>
                                    </p:anim>
                                    <p:anim calcmode="lin" valueType="num">
                                      <p:cBhvr>
                                        <p:cTn id="9" dur="700" fill="hold"/>
                                        <p:tgtEl>
                                          <p:spTgt spid="36"/>
                                        </p:tgtEl>
                                        <p:attrNameLst>
                                          <p:attrName>style.rotation</p:attrName>
                                        </p:attrNameLst>
                                      </p:cBhvr>
                                      <p:tavLst>
                                        <p:tav tm="0">
                                          <p:val>
                                            <p:fltVal val="90"/>
                                          </p:val>
                                        </p:tav>
                                        <p:tav tm="100000">
                                          <p:val>
                                            <p:fltVal val="0"/>
                                          </p:val>
                                        </p:tav>
                                      </p:tavLst>
                                    </p:anim>
                                    <p:animEffect transition="in" filter="fade">
                                      <p:cBhvr>
                                        <p:cTn id="10" dur="700"/>
                                        <p:tgtEl>
                                          <p:spTgt spid="36"/>
                                        </p:tgtEl>
                                      </p:cBhvr>
                                    </p:animEffect>
                                  </p:childTnLst>
                                </p:cTn>
                              </p:par>
                              <p:par>
                                <p:cTn id="11" presetID="31" presetClass="entr" presetSubtype="0" fill="hold" nodeType="withEffect">
                                  <p:stCondLst>
                                    <p:cond delay="0"/>
                                  </p:stCondLst>
                                  <p:childTnLst>
                                    <p:set>
                                      <p:cBhvr>
                                        <p:cTn id="12" dur="1" fill="hold">
                                          <p:stCondLst>
                                            <p:cond delay="0"/>
                                          </p:stCondLst>
                                        </p:cTn>
                                        <p:tgtEl>
                                          <p:spTgt spid="205"/>
                                        </p:tgtEl>
                                        <p:attrNameLst>
                                          <p:attrName>style.visibility</p:attrName>
                                        </p:attrNameLst>
                                      </p:cBhvr>
                                      <p:to>
                                        <p:strVal val="visible"/>
                                      </p:to>
                                    </p:set>
                                    <p:anim calcmode="lin" valueType="num">
                                      <p:cBhvr>
                                        <p:cTn id="13" dur="600" fill="hold"/>
                                        <p:tgtEl>
                                          <p:spTgt spid="205"/>
                                        </p:tgtEl>
                                        <p:attrNameLst>
                                          <p:attrName>ppt_w</p:attrName>
                                        </p:attrNameLst>
                                      </p:cBhvr>
                                      <p:tavLst>
                                        <p:tav tm="0">
                                          <p:val>
                                            <p:fltVal val="0"/>
                                          </p:val>
                                        </p:tav>
                                        <p:tav tm="100000">
                                          <p:val>
                                            <p:strVal val="#ppt_w"/>
                                          </p:val>
                                        </p:tav>
                                      </p:tavLst>
                                    </p:anim>
                                    <p:anim calcmode="lin" valueType="num">
                                      <p:cBhvr>
                                        <p:cTn id="14" dur="600" fill="hold"/>
                                        <p:tgtEl>
                                          <p:spTgt spid="205"/>
                                        </p:tgtEl>
                                        <p:attrNameLst>
                                          <p:attrName>ppt_h</p:attrName>
                                        </p:attrNameLst>
                                      </p:cBhvr>
                                      <p:tavLst>
                                        <p:tav tm="0">
                                          <p:val>
                                            <p:fltVal val="0"/>
                                          </p:val>
                                        </p:tav>
                                        <p:tav tm="100000">
                                          <p:val>
                                            <p:strVal val="#ppt_h"/>
                                          </p:val>
                                        </p:tav>
                                      </p:tavLst>
                                    </p:anim>
                                    <p:anim calcmode="lin" valueType="num">
                                      <p:cBhvr>
                                        <p:cTn id="15" dur="600" fill="hold"/>
                                        <p:tgtEl>
                                          <p:spTgt spid="205"/>
                                        </p:tgtEl>
                                        <p:attrNameLst>
                                          <p:attrName>style.rotation</p:attrName>
                                        </p:attrNameLst>
                                      </p:cBhvr>
                                      <p:tavLst>
                                        <p:tav tm="0">
                                          <p:val>
                                            <p:fltVal val="90"/>
                                          </p:val>
                                        </p:tav>
                                        <p:tav tm="100000">
                                          <p:val>
                                            <p:fltVal val="0"/>
                                          </p:val>
                                        </p:tav>
                                      </p:tavLst>
                                    </p:anim>
                                    <p:animEffect transition="in" filter="fade">
                                      <p:cBhvr>
                                        <p:cTn id="16" dur="600"/>
                                        <p:tgtEl>
                                          <p:spTgt spid="205"/>
                                        </p:tgtEl>
                                      </p:cBhvr>
                                    </p:animEffect>
                                  </p:childTnLst>
                                </p:cTn>
                              </p:par>
                              <p:par>
                                <p:cTn id="17" presetID="53" presetClass="entr" presetSubtype="16" fill="hold" nodeType="withEffect">
                                  <p:stCondLst>
                                    <p:cond delay="0"/>
                                  </p:stCondLst>
                                  <p:childTnLst>
                                    <p:set>
                                      <p:cBhvr>
                                        <p:cTn id="18" dur="1" fill="hold">
                                          <p:stCondLst>
                                            <p:cond delay="0"/>
                                          </p:stCondLst>
                                        </p:cTn>
                                        <p:tgtEl>
                                          <p:spTgt spid="208"/>
                                        </p:tgtEl>
                                        <p:attrNameLst>
                                          <p:attrName>style.visibility</p:attrName>
                                        </p:attrNameLst>
                                      </p:cBhvr>
                                      <p:to>
                                        <p:strVal val="visible"/>
                                      </p:to>
                                    </p:set>
                                    <p:anim calcmode="lin" valueType="num">
                                      <p:cBhvr>
                                        <p:cTn id="19" dur="700" fill="hold"/>
                                        <p:tgtEl>
                                          <p:spTgt spid="208"/>
                                        </p:tgtEl>
                                        <p:attrNameLst>
                                          <p:attrName>ppt_w</p:attrName>
                                        </p:attrNameLst>
                                      </p:cBhvr>
                                      <p:tavLst>
                                        <p:tav tm="0">
                                          <p:val>
                                            <p:fltVal val="0"/>
                                          </p:val>
                                        </p:tav>
                                        <p:tav tm="100000">
                                          <p:val>
                                            <p:strVal val="#ppt_w"/>
                                          </p:val>
                                        </p:tav>
                                      </p:tavLst>
                                    </p:anim>
                                    <p:anim calcmode="lin" valueType="num">
                                      <p:cBhvr>
                                        <p:cTn id="20" dur="700" fill="hold"/>
                                        <p:tgtEl>
                                          <p:spTgt spid="208"/>
                                        </p:tgtEl>
                                        <p:attrNameLst>
                                          <p:attrName>ppt_h</p:attrName>
                                        </p:attrNameLst>
                                      </p:cBhvr>
                                      <p:tavLst>
                                        <p:tav tm="0">
                                          <p:val>
                                            <p:fltVal val="0"/>
                                          </p:val>
                                        </p:tav>
                                        <p:tav tm="100000">
                                          <p:val>
                                            <p:strVal val="#ppt_h"/>
                                          </p:val>
                                        </p:tav>
                                      </p:tavLst>
                                    </p:anim>
                                    <p:animEffect transition="in" filter="fade">
                                      <p:cBhvr>
                                        <p:cTn id="21" dur="700"/>
                                        <p:tgtEl>
                                          <p:spTgt spid="208"/>
                                        </p:tgtEl>
                                      </p:cBhvr>
                                    </p:animEffect>
                                  </p:childTnLst>
                                </p:cTn>
                              </p:par>
                              <p:par>
                                <p:cTn id="22" presetID="53" presetClass="entr" presetSubtype="16" fill="hold" nodeType="withEffect">
                                  <p:stCondLst>
                                    <p:cond delay="0"/>
                                  </p:stCondLst>
                                  <p:childTnLst>
                                    <p:set>
                                      <p:cBhvr>
                                        <p:cTn id="23" dur="1" fill="hold">
                                          <p:stCondLst>
                                            <p:cond delay="0"/>
                                          </p:stCondLst>
                                        </p:cTn>
                                        <p:tgtEl>
                                          <p:spTgt spid="215"/>
                                        </p:tgtEl>
                                        <p:attrNameLst>
                                          <p:attrName>style.visibility</p:attrName>
                                        </p:attrNameLst>
                                      </p:cBhvr>
                                      <p:to>
                                        <p:strVal val="visible"/>
                                      </p:to>
                                    </p:set>
                                    <p:anim calcmode="lin" valueType="num">
                                      <p:cBhvr>
                                        <p:cTn id="24" dur="800" fill="hold"/>
                                        <p:tgtEl>
                                          <p:spTgt spid="215"/>
                                        </p:tgtEl>
                                        <p:attrNameLst>
                                          <p:attrName>ppt_w</p:attrName>
                                        </p:attrNameLst>
                                      </p:cBhvr>
                                      <p:tavLst>
                                        <p:tav tm="0">
                                          <p:val>
                                            <p:fltVal val="0"/>
                                          </p:val>
                                        </p:tav>
                                        <p:tav tm="100000">
                                          <p:val>
                                            <p:strVal val="#ppt_w"/>
                                          </p:val>
                                        </p:tav>
                                      </p:tavLst>
                                    </p:anim>
                                    <p:anim calcmode="lin" valueType="num">
                                      <p:cBhvr>
                                        <p:cTn id="25" dur="800" fill="hold"/>
                                        <p:tgtEl>
                                          <p:spTgt spid="215"/>
                                        </p:tgtEl>
                                        <p:attrNameLst>
                                          <p:attrName>ppt_h</p:attrName>
                                        </p:attrNameLst>
                                      </p:cBhvr>
                                      <p:tavLst>
                                        <p:tav tm="0">
                                          <p:val>
                                            <p:fltVal val="0"/>
                                          </p:val>
                                        </p:tav>
                                        <p:tav tm="100000">
                                          <p:val>
                                            <p:strVal val="#ppt_h"/>
                                          </p:val>
                                        </p:tav>
                                      </p:tavLst>
                                    </p:anim>
                                    <p:animEffect transition="in" filter="fade">
                                      <p:cBhvr>
                                        <p:cTn id="26" dur="800"/>
                                        <p:tgtEl>
                                          <p:spTgt spid="215"/>
                                        </p:tgtEl>
                                      </p:cBhvr>
                                    </p:animEffect>
                                  </p:childTnLst>
                                </p:cTn>
                              </p:par>
                              <p:par>
                                <p:cTn id="27" presetID="8" presetClass="emph" presetSubtype="0" repeatCount="indefinite" fill="hold" nodeType="withEffect">
                                  <p:stCondLst>
                                    <p:cond delay="0"/>
                                  </p:stCondLst>
                                  <p:childTnLst>
                                    <p:animRot by="10800000">
                                      <p:cBhvr>
                                        <p:cTn id="28" dur="18600" fill="hold"/>
                                        <p:tgtEl>
                                          <p:spTgt spid="36"/>
                                        </p:tgtEl>
                                        <p:attrNameLst>
                                          <p:attrName>r</p:attrName>
                                        </p:attrNameLst>
                                      </p:cBhvr>
                                    </p:animRot>
                                  </p:childTnLst>
                                </p:cTn>
                              </p:par>
                              <p:par>
                                <p:cTn id="29" presetID="8" presetClass="emph" presetSubtype="0" repeatCount="indefinite" fill="hold" nodeType="withEffect">
                                  <p:stCondLst>
                                    <p:cond delay="0"/>
                                  </p:stCondLst>
                                  <p:childTnLst>
                                    <p:animRot by="8400000">
                                      <p:cBhvr>
                                        <p:cTn id="30" dur="34800" fill="hold"/>
                                        <p:tgtEl>
                                          <p:spTgt spid="205"/>
                                        </p:tgtEl>
                                        <p:attrNameLst>
                                          <p:attrName>r</p:attrName>
                                        </p:attrNameLst>
                                      </p:cBhvr>
                                    </p:animRot>
                                  </p:childTnLst>
                                </p:cTn>
                              </p:par>
                              <p:par>
                                <p:cTn id="31" presetID="8" presetClass="emph" presetSubtype="0" repeatCount="indefinite" fill="hold" nodeType="withEffect">
                                  <p:stCondLst>
                                    <p:cond delay="0"/>
                                  </p:stCondLst>
                                  <p:childTnLst>
                                    <p:animRot by="8400000">
                                      <p:cBhvr>
                                        <p:cTn id="32" dur="24300" fill="hold"/>
                                        <p:tgtEl>
                                          <p:spTgt spid="208"/>
                                        </p:tgtEl>
                                        <p:attrNameLst>
                                          <p:attrName>r</p:attrName>
                                        </p:attrNameLst>
                                      </p:cBhvr>
                                    </p:animRot>
                                  </p:childTnLst>
                                </p:cTn>
                              </p:par>
                              <p:par>
                                <p:cTn id="33" presetID="8" presetClass="emph" presetSubtype="0" repeatCount="indefinite" fill="hold" nodeType="withEffect">
                                  <p:stCondLst>
                                    <p:cond delay="0"/>
                                  </p:stCondLst>
                                  <p:childTnLst>
                                    <p:animRot by="8400000">
                                      <p:cBhvr>
                                        <p:cTn id="34" dur="14300" fill="hold"/>
                                        <p:tgtEl>
                                          <p:spTgt spid="215"/>
                                        </p:tgtEl>
                                        <p:attrNameLst>
                                          <p:attrName>r</p:attrName>
                                        </p:attrNameLst>
                                      </p:cBhvr>
                                    </p:animRot>
                                  </p:childTnLst>
                                </p:cTn>
                              </p:par>
                              <p:par>
                                <p:cTn id="35" presetID="0" presetClass="path" presetSubtype="0" repeatCount="indefinite" accel="50000" decel="50000" fill="hold" grpId="0" nodeType="withEffect">
                                  <p:stCondLst>
                                    <p:cond delay="1500"/>
                                  </p:stCondLst>
                                  <p:childTnLst>
                                    <p:animMotion origin="layout" path="M 1.07029 1.08704 L 1.07029 1.08727 C 1.06404 1.08009 1.05675 1.0757 1.05155 1.06621 C 1.0492 1.06227 1.05037 1.05486 1.0492 1.04977 C 1.04803 1.04514 1.04582 1.04144 1.04452 1.03704 C 1.04269 1.03171 1.04152 1.02593 1.03983 1.0206 C 1.0384 1.01621 1.03619 1.0125 1.03515 1.0081 C 1.02747 0.97732 1.03397 0.99074 1.02577 0.96621 C 1.01757 0.94236 1.01731 0.94468 1.00924 0.92477 C 1.00768 0.9206 1.00651 0.91597 1.00456 0.91204 C 0.97749 0.85579 1.00781 0.925 0.99063 0.88287 C 0.98595 0.87176 0.97957 0.8625 0.97657 0.84977 C 0.96811 0.81505 0.97371 0.82801 0.96252 0.80787 C 0.96174 0.80093 0.96122 0.79398 0.96017 0.78704 C 0.95315 0.7456 0.95731 0.78796 0.9508 0.74144 L 0.94612 0.70787 C 0.9469 0.67894 0.94729 0.64954 0.94846 0.6206 C 0.9495 0.59074 0.94937 0.59445 0.95315 0.57477 C 0.95393 0.55949 0.95549 0.54421 0.95549 0.52871 C 0.95549 0.50371 0.95445 0.47871 0.95315 0.45371 C 0.95289 0.44954 0.95171 0.44537 0.9508 0.44121 C 0.94833 0.43125 0.94364 0.41528 0.93909 0.4081 C 0.93479 0.40139 0.93037 0.39445 0.92503 0.39121 C 0.91488 0.38542 0.92035 0.3882 0.90863 0.3831 C 0.89848 0.38426 0.8882 0.38496 0.87818 0.38727 C 0.87492 0.38773 0.87154 0.38843 0.8688 0.39121 C 0.86581 0.39421 0.86373 0.39908 0.86178 0.40371 C 0.8541 0.42107 0.85279 0.42431 0.84993 0.44121 C 0.84915 0.44676 0.8485 0.45255 0.84772 0.45787 C 0.84694 0.46227 0.8459 0.46621 0.84538 0.47037 C 0.84433 0.47732 0.84394 0.48449 0.84303 0.49121 C 0.83757 0.52986 0.8429 0.45903 0.836 0.5456 C 0.83522 0.55486 0.83249 0.58935 0.83132 0.59977 C 0.83067 0.60394 0.83041 0.6088 0.82898 0.61204 C 0.81739 0.63843 0.81752 0.63519 0.8032 0.6456 C 0.77821 0.64398 0.75309 0.64491 0.72823 0.64144 C 0.71964 0.63982 0.71353 0.63287 0.70715 0.62477 C 0.70389 0.6206 0.70116 0.61551 0.69778 0.61204 C 0.6888 0.60301 0.69179 0.61412 0.68372 0.59977 C 0.6806 0.59421 0.67253 0.57523 0.66966 0.56644 C 0.66784 0.56088 0.66667 0.55509 0.66498 0.54977 C 0.66355 0.54537 0.66146 0.54167 0.66029 0.53727 C 0.65912 0.53334 0.65912 0.52847 0.65795 0.52477 C 0.656 0.51852 0.65287 0.51389 0.65092 0.50787 C 0.64897 0.50278 0.64793 0.49676 0.64624 0.49121 C 0.64324 0.48264 0.63934 0.47523 0.63673 0.46621 C 0.63036 0.44352 0.63426 0.45463 0.62515 0.43287 C 0.62437 0.42871 0.62398 0.42431 0.62281 0.42037 C 0.62085 0.41435 0.61799 0.40949 0.61578 0.40371 C 0.60524 0.37778 0.61799 0.40371 0.59704 0.36621 C 0.59469 0.36227 0.59313 0.35486 0.59001 0.35371 C 0.58194 0.35093 0.5766 0.34931 0.56892 0.3456 C 0.56645 0.34421 0.56424 0.34236 0.56189 0.34121 C 0.55265 0.33727 0.54302 0.33542 0.53378 0.3331 C 0.53144 0.33171 0.52909 0.33009 0.52675 0.32871 C 0.51517 0.32292 0.50332 0.31991 0.49161 0.31621 L 0.31121 0.3206 C 0.30639 0.3206 0.30184 0.32338 0.29715 0.32477 C 0.29169 0.32616 0.28622 0.32755 0.28075 0.32871 C 0.26891 0.33935 0.27177 0.33773 0.25732 0.3456 C 0.2542 0.34722 0.25108 0.34838 0.24795 0.34977 C 0.24405 0.35116 0.24001 0.35185 0.23624 0.35371 C 0.21606 0.36459 0.23259 0.35903 0.21268 0.37477 C 0.20982 0.37709 0.20656 0.37732 0.20344 0.37871 C 0.2011 0.38171 0.19875 0.38472 0.19641 0.38727 C 0.19329 0.39028 0.1899 0.39213 0.18704 0.3956 C 0.18366 0.39908 0.18092 0.4044 0.17767 0.4081 C 0.17272 0.41343 0.16556 0.4169 0.16127 0.42477 C 0.1584 0.42963 0.15658 0.43565 0.15424 0.44121 C 0.14773 0.47593 0.15853 0.42153 0.14253 0.47871 C 0.14096 0.48426 0.13914 0.48982 0.13771 0.49537 C 0.1368 0.49954 0.1368 0.5044 0.1355 0.50787 C 0.13354 0.51296 0.13081 0.51621 0.12847 0.52037 C 0.12769 0.52616 0.12704 0.53171 0.12613 0.53727 C 0.12469 0.5456 0.12144 0.56227 0.12144 0.5625 C 0.12873 0.66597 0.11988 0.60023 0.13081 0.6456 C 0.13354 0.65741 0.13211 0.66019 0.13771 0.6706 C 0.14109 0.67639 0.15047 0.6838 0.15424 0.68704 C 0.17142 0.68588 0.1886 0.68519 0.20578 0.68287 C 0.20865 0.68264 0.22322 0.67639 0.22687 0.67477 C 0.23155 0.67222 0.23676 0.6713 0.24092 0.66644 C 0.24327 0.66366 0.24548 0.66019 0.24795 0.65787 C 0.24795 0.65787 0.26943 0.64051 0.27372 0.63287 C 0.27724 0.62662 0.28049 0.61945 0.2831 0.61204 C 0.28518 0.60556 0.28622 0.59792 0.28778 0.59144 C 0.29273 0.5375 0.29143 0.56412 0.28544 0.47037 C 0.28505 0.46621 0.28401 0.46204 0.2831 0.45787 C 0.26526 0.38866 0.28036 0.44769 0.26904 0.41227 C 0.26722 0.40671 0.26604 0.40093 0.26435 0.3956 C 0.25993 0.38195 0.25212 0.36574 0.24561 0.3581 C 0.24327 0.35533 0.24079 0.35255 0.23858 0.34977 C 0.23533 0.3456 0.23259 0.34051 0.22921 0.33727 C 0.227 0.33496 0.22426 0.33496 0.22218 0.3331 C 0.21958 0.33079 0.21763 0.32662 0.21515 0.32477 C 0.20826 0.31968 0.2011 0.31621 0.19407 0.31227 C 0.18938 0.30949 0.18405 0.3088 0.18001 0.30394 C 0.17767 0.30116 0.17559 0.29722 0.17285 0.2956 C 0.16686 0.29167 0.15424 0.28727 0.15424 0.2875 C 0.13367 0.26528 0.15151 0.28148 0.12378 0.26621 C 0.11975 0.26412 0.11597 0.26065 0.11207 0.25787 C 0.10973 0.25648 0.10725 0.25556 0.10504 0.25371 C 0.10179 0.25139 0.09892 0.24769 0.09567 0.24537 C 0.0738 0.23102 0.10101 0.25579 0.07211 0.23287 C 0.06964 0.23102 0.06768 0.22685 0.06521 0.22477 C 0.06144 0.2213 0.05727 0.21945 0.0535 0.21644 C 0.0164 0.18704 0.06716 0.22639 0.0371 0.19977 C 0.03489 0.19769 0.03241 0.19699 0.03007 0.19537 C 0.02773 0.19144 0.02564 0.18658 0.02304 0.1831 C 0.01849 0.17685 0.00898 0.16621 0.00898 0.16644 C 0.00742 0.16227 0.00612 0.15764 0.0043 0.15371 C -0.00013 0.14491 -0.00976 0.12894 -0.00976 0.12917 C -0.0151 0.09908 -0.00716 0.1331 -0.01913 0.10787 C -0.02512 0.09491 -0.02238 0.0919 -0.02616 0.07894 C -0.02655 0.07709 -0.02772 0.07616 -0.0285 0.07477 L -0.0285 0.075 " pathEditMode="relative" rAng="0" ptsTypes="AAAAAAAAAAAAAAAAAAAAAAAAAAAAAAAAAAAAAAAAAAAAAAAAAAAAAAAAAAAAAAAAAAAAAAAAAAAAAAAAAAAAAAAAAAAAAAAAAAAAAAAAAAAAAAAAAAA">
                                      <p:cBhvr>
                                        <p:cTn id="36" dur="11800" fill="hold"/>
                                        <p:tgtEl>
                                          <p:spTgt spid="28"/>
                                        </p:tgtEl>
                                        <p:attrNameLst>
                                          <p:attrName>ppt_x</p:attrName>
                                          <p:attrName>ppt_y</p:attrName>
                                        </p:attrNameLst>
                                      </p:cBhvr>
                                      <p:rCtr x="-54939" y="-50602"/>
                                    </p:animMotion>
                                  </p:childTnLst>
                                </p:cTn>
                              </p:par>
                              <p:par>
                                <p:cTn id="37" presetID="0" presetClass="path" presetSubtype="0" repeatCount="indefinite" accel="50000" decel="50000" fill="hold" grpId="0" nodeType="withEffect">
                                  <p:stCondLst>
                                    <p:cond delay="0"/>
                                  </p:stCondLst>
                                  <p:childTnLst>
                                    <p:animMotion origin="layout" path="M 0.0492 1.0581 L 0.0492 1.05833 C 0.04621 1.0537 0.03046 1.03078 0.02577 1.0206 C 0.02083 1.00972 0.01653 0.99814 0.01172 0.98703 C 0.00794 0.9787 -0.00312 0.95694 -0.00703 0.9456 C -0.01796 0.91458 -0.00534 0.94351 -0.0164 0.9081 C -0.01835 0.90208 -0.02147 0.89722 -0.02343 0.8912 C -0.02538 0.88611 -0.02655 0.88032 -0.02811 0.87476 C -0.02759 0.86666 -0.02785 0.81041 -0.01874 0.79143 C -0.01406 0.78148 -0.00768 0.77893 -0.00234 0.7706 C 0.00091 0.76551 0.00339 0.75856 0.00703 0.75416 C 0.00976 0.75 0.01341 0.74907 0.0164 0.7456 C 0.02278 0.73773 0.02812 0.72662 0.03514 0.7206 C 0.07588 0.68426 0.02044 0.73263 0.05154 0.70787 C 0.05623 0.70416 0.06052 0.69838 0.0656 0.69537 C 0.07003 0.69282 0.07497 0.69282 0.07966 0.6912 C 0.08591 0.68564 0.09189 0.67916 0.0984 0.67476 C 0.10452 0.67037 0.11064 0.66551 0.11714 0.66226 C 0.12014 0.66088 0.12339 0.65949 0.12651 0.65833 C 0.12886 0.65694 0.13107 0.65486 0.13354 0.65393 C 0.13966 0.65092 0.14617 0.6493 0.15229 0.64537 C 0.15463 0.64444 0.15697 0.64305 0.15931 0.64143 C 0.16244 0.63888 0.1653 0.63495 0.16869 0.63287 C 0.17311 0.63055 0.17806 0.63032 0.18274 0.62893 C 0.18665 0.62754 0.19055 0.62638 0.19446 0.62453 C 0.20682 0.61944 0.19719 0.61898 0.21554 0.61643 C 0.23181 0.61412 0.24834 0.61365 0.26474 0.6125 C 0.27541 0.60902 0.29051 0.60601 0.30223 0.6 C 0.30691 0.59745 0.31147 0.59398 0.31628 0.59143 C 0.31928 0.58958 0.32253 0.58865 0.32566 0.5875 C 0.328 0.58611 0.33021 0.58402 0.33268 0.5831 C 0.35143 0.57546 0.3414 0.58217 0.35846 0.57453 C 0.3608 0.57361 0.36301 0.57176 0.36548 0.5706 C 0.36848 0.56898 0.3716 0.56759 0.37485 0.5662 C 0.38878 0.56157 0.40167 0.56018 0.41468 0.54976 C 0.44774 0.52291 0.41091 0.54884 0.43343 0.52893 C 0.44501 0.51851 0.44878 0.52222 0.4592 0.50393 C 0.46818 0.48773 0.46336 0.49467 0.47325 0.4831 C 0.47872 0.45347 0.4769 0.46851 0.47325 0.41203 C 0.47286 0.40787 0.47195 0.40347 0.47091 0.39976 C 0.46883 0.39236 0.46597 0.38588 0.46388 0.3787 C 0.44462 0.31551 0.46427 0.36875 0.44514 0.32893 C 0.43512 0.3081 0.44644 0.32384 0.43343 0.30393 C 0.43186 0.30162 0.41989 0.28564 0.41703 0.28287 C 0.41325 0.27963 0.40909 0.27777 0.40531 0.27476 C 0.4005 0.27083 0.39594 0.26597 0.39125 0.26226 C 0.38891 0.26041 0.38644 0.25995 0.38423 0.2581 C 0.38162 0.25578 0.37967 0.25185 0.3772 0.24976 C 0.37264 0.2456 0.36522 0.24398 0.3608 0.24143 C 0.33425 0.22569 0.3621 0.23888 0.33971 0.2287 C 0.26852 0.2368 0.32214 0.22662 0.29286 0.23726 C 0.28817 0.23888 0.28335 0.23935 0.2788 0.24143 C 0.27398 0.24351 0.26474 0.24976 0.26474 0.25 L 0.12417 0.2456 C 0.12092 0.24537 0.11792 0.24259 0.1148 0.24143 C 0.1109 0.23981 0.10686 0.23865 0.10309 0.23726 C 0.09983 0.23588 0.09684 0.23426 0.09371 0.2331 C 0.08981 0.23148 0.08578 0.23055 0.082 0.2287 C 0.07953 0.22777 0.07731 0.22569 0.07497 0.22453 C 0.07029 0.22291 0.0656 0.22199 0.06092 0.2206 C 0.02421 0.19444 0.07003 0.22592 0.03983 0.20787 C 0.01328 0.19236 0.04113 0.20555 0.01874 0.19537 C 0.00182 0.17546 0.00859 0.18588 -0.00234 0.16643 C -0.00755 0.12037 -0.00455 0.13819 -0.00937 0.11203 C -0.00859 0.09282 -0.00872 0.07338 -0.00703 0.05416 C -0.00638 0.0456 -0.00234 0.02893 -0.00234 0.02916 L -1.35364E-6 -0.00024 L -1.35364E-6 4.07407E-6 " pathEditMode="relative" rAng="0" ptsTypes="AAAAAAAAAAAAAAAAAAAAAAAAAAAAAAAAAAAAAAAAAAAAAAAAAAAAAAAAAAAAAAAAAAAA">
                                      <p:cBhvr>
                                        <p:cTn id="38" dur="11800" spd="-100000" fill="hold"/>
                                        <p:tgtEl>
                                          <p:spTgt spid="29"/>
                                        </p:tgtEl>
                                        <p:attrNameLst>
                                          <p:attrName>ppt_x</p:attrName>
                                          <p:attrName>ppt_y</p:attrName>
                                        </p:attrNameLst>
                                      </p:cBhvr>
                                      <p:rCtr x="17506" y="-52917"/>
                                    </p:animMotion>
                                  </p:childTnLst>
                                </p:cTn>
                              </p:par>
                              <p:par>
                                <p:cTn id="39" presetID="0" presetClass="path" presetSubtype="0" repeatCount="indefinite" accel="50000" decel="50000" fill="hold" grpId="0" nodeType="withEffect">
                                  <p:stCondLst>
                                    <p:cond delay="2800"/>
                                  </p:stCondLst>
                                  <p:childTnLst>
                                    <p:animMotion origin="layout" path="M 0.55603 0.87176 L 0.55603 0.87199 C 0.56748 0.86458 0.57868 0.85555 0.59039 0.84953 C 0.59443 0.84722 0.62827 0.83888 0.631 0.83865 C 0.63933 0.83333 0.65274 0.8243 0.66224 0.82199 C 0.7186 0.80486 0.7143 0.80995 0.78407 0.80486 C 0.78927 0.80347 0.79448 0.80185 0.79969 0.7993 C 0.80593 0.79629 0.81843 0.78819 0.81843 0.78888 C 0.82155 0.78101 0.82429 0.77338 0.8278 0.7662 C 0.83157 0.7581 0.83678 0.75254 0.84029 0.74421 C 0.84199 0.73958 0.84615 0.7074 0.84654 0.70509 C 0.84589 0.6912 0.84693 0.64004 0.84029 0.6162 C 0.83366 0.59305 0.83535 0.60439 0.82468 0.58842 C 0.82116 0.5831 0.81895 0.57569 0.8153 0.57176 C 0.81049 0.56643 0.80463 0.56527 0.79969 0.56088 C 0.7963 0.55787 0.79331 0.55324 0.79031 0.54976 C 0.78602 0.54398 0.78237 0.53703 0.77782 0.5331 C 0.77391 0.52939 0.76949 0.52916 0.76532 0.52731 C 0.7622 0.52384 0.75947 0.51851 0.75595 0.51643 C 0.74255 0.5074 0.72888 0.50532 0.71534 0.49976 C 0.70688 0.49606 0.69035 0.48865 0.69035 0.48888 C 0.68723 0.48472 0.68424 0.48032 0.68098 0.47731 C 0.65508 0.45439 0.68905 0.49259 0.66224 0.46088 C 0.65807 0.44953 0.64909 0.44051 0.64961 0.42731 C 0.65183 0.38287 0.65326 0.33842 0.65599 0.29398 C 0.65638 0.28657 0.65716 0.27847 0.65912 0.27176 C 0.66237 0.25972 0.66458 0.24351 0.67161 0.23842 C 0.72589 0.19976 0.68463 0.22615 0.71534 0.21064 C 0.73357 0.20115 0.71521 0.2081 0.73721 0.19953 C 0.74814 0.19513 0.76051 0.19143 0.77157 0.18842 C 0.77873 0.18634 0.78615 0.18472 0.79344 0.1831 C 0.79539 0.17407 0.79917 0.16805 0.79969 0.16064 C 0.8006 0.14375 0.79721 0.12291 0.79031 0.11088 C 0.78758 0.10578 0.7842 0.10277 0.78094 0.09953 C 0.77678 0.09537 0.77261 0.09166 0.76845 0.08773 C 0.76272 0.08379 0.75205 0.07963 0.74658 0.07754 C 0.74138 0.07523 0.73604 0.07384 0.73096 0.07199 C 0.72667 0.07013 0.72263 0.06805 0.71847 0.06643 C 0.68931 0.06805 0.6599 0.06481 0.631 0.07199 C 0.62202 0.07407 0.60588 0.09398 0.59664 0.10509 C 0.59456 0.11088 0.59195 0.11574 0.59039 0.12199 C 0.58193 0.15162 0.5887 0.19444 0.59039 0.22199 C 0.59078 0.22893 0.59195 0.23703 0.59352 0.24421 C 0.59508 0.25185 0.59768 0.25879 0.59976 0.26643 C 0.60081 0.27731 0.60159 0.28865 0.60289 0.29953 C 0.60367 0.30694 0.60601 0.31412 0.60601 0.32176 C 0.60601 0.35324 0.60445 0.38495 0.60289 0.4162 C 0.60263 0.41967 0.5982 0.44976 0.59664 0.45509 C 0.59234 0.46805 0.58428 0.48379 0.5779 0.49398 C 0.57178 0.50347 0.56579 0.51365 0.55915 0.52176 C 0.55525 0.52662 0.55069 0.52893 0.54666 0.5331 C 0.54132 0.53819 0.53638 0.54467 0.53104 0.54976 C 0.52076 0.55926 0.51022 0.56828 0.4998 0.57754 C 0.49356 0.58287 0.48796 0.59236 0.48093 0.59421 C 0.4687 0.59722 0.45568 0.59953 0.44357 0.60509 C 0.44032 0.60671 0.43733 0.60879 0.43407 0.61088 C 0.42249 0.60972 0.37394 0.6081 0.35299 0.59953 C 0.34648 0.59676 0.34036 0.59236 0.33424 0.58842 C 0.32058 0.57939 0.30704 0.57013 0.29363 0.56088 C 0.26031 0.5375 0.29598 0.56458 0.2624 0.52731 C 0.25953 0.52407 0.25589 0.52476 0.25302 0.52176 C 0.24639 0.51527 0.2404 0.50717 0.23428 0.49976 L 0.22491 0.48865 C 0.22283 0.4831 0.22048 0.47754 0.21866 0.47199 C 0.20278 0.42222 0.22127 0.47338 0.20617 0.43287 C 0.20513 0.42546 0.20304 0.41805 0.20304 0.41088 C 0.20304 0.38819 0.20461 0.36597 0.20617 0.34398 C 0.2076 0.32245 0.2115 0.31504 0.21554 0.29398 C 0.21684 0.28657 0.21762 0.27939 0.21866 0.27176 C 0.21671 0.23842 0.21944 0.21921 0.20916 0.19421 C 0.20669 0.18773 0.20317 0.1824 0.19992 0.17592 C 0.18977 0.1618 0.18053 0.14884 0.16868 0.13842 C 0.16569 0.13564 0.1623 0.13518 0.15931 0.1331 C 0.15502 0.12939 0.15111 0.12476 0.14682 0.12199 C 0.14278 0.11898 0.13836 0.11828 0.13432 0.1162 C 0.1217 0.10949 0.11519 0.1037 0.10308 0.09953 C 0.07952 0.09189 0.06299 0.09166 0.03748 0.08773 C 0.03436 0.08588 0.03098 0.08449 0.02811 0.08287 C 0.0151 0.07129 0.01562 0.06342 0.00625 0.03865 C 0.00416 0.0331 1.80789E-6 0.0287 1.80789E-6 0.02199 L 1.80789E-6 -0.00024 L 1.80789E-6 4.07407E-6 " pathEditMode="relative" rAng="0" ptsTypes="AAAAAAAAAAAAAAAAAAAAAAAAAAAAAAAAAAAAAAAAAAAAAAAAAAAAAAAAAAAAAAAAAAAAAAAAAAAAAAAAAA">
                                      <p:cBhvr>
                                        <p:cTn id="40" dur="13000" fill="hold"/>
                                        <p:tgtEl>
                                          <p:spTgt spid="30"/>
                                        </p:tgtEl>
                                        <p:attrNameLst>
                                          <p:attrName>ppt_x</p:attrName>
                                          <p:attrName>ppt_y</p:attrName>
                                        </p:attrNameLst>
                                      </p:cBhvr>
                                      <p:rCtr x="-13276" y="-43588"/>
                                    </p:animMotion>
                                  </p:childTnLst>
                                </p:cTn>
                              </p:par>
                              <p:par>
                                <p:cTn id="41" presetID="0" presetClass="path" presetSubtype="0" repeatCount="indefinite" accel="50000" decel="50000" fill="hold" grpId="0" nodeType="withEffect">
                                  <p:stCondLst>
                                    <p:cond delay="0"/>
                                  </p:stCondLst>
                                  <p:childTnLst>
                                    <p:animMotion origin="layout" path="M -0.57322 1.23102 L -0.57322 1.23125 C -0.58259 1.22546 -0.59222 1.22129 -0.60146 1.21435 C -0.60471 1.2118 -0.60732 1.20625 -0.6107 1.20347 C -0.61357 1.20069 -0.61695 1.19977 -0.62007 1.19791 C -0.62541 1.19421 -0.63036 1.18981 -0.63569 1.18657 C -0.63986 1.18426 -0.64415 1.18379 -0.64819 1.18125 C -0.66081 1.17315 -0.6789 1.16065 -0.69192 1.14791 C -0.69713 1.14259 -0.7022 1.13634 -0.70754 1.13102 C -0.71366 1.12523 -0.72029 1.12083 -0.72628 1.11435 C -0.7678 1.07014 -0.69765 1.13541 -0.75752 1.06435 L -0.76689 1.05347 C -0.76897 1.04768 -0.77158 1.04282 -0.77314 1.0368 C -0.78056 1.00579 -0.77548 0.94375 -0.77314 0.92546 C -0.77145 0.9125 -0.76728 0.89745 -0.76064 0.89213 C -0.73865 0.87153 -0.75713 0.88773 -0.73878 0.87546 C -0.73344 0.87129 -0.72836 0.8669 -0.72316 0.86458 C -0.71899 0.86204 -0.7147 0.86157 -0.71066 0.85833 C -0.70624 0.85602 -0.70246 0.84977 -0.69817 0.84791 C -0.69205 0.84352 -0.67942 0.83657 -0.67942 0.8368 L -0.52948 0.8412 C -0.52519 0.8412 -0.52128 0.84791 -0.51699 0.84791 C -0.492 0.84791 -0.46701 0.84398 -0.44215 0.8412 C -0.43785 0.83866 -0.4333 0.83588 -0.42952 0.83125 C -0.4182 0.8169 -0.4221 0.81504 -0.4139 0.79768 C -0.41117 0.79166 -0.40766 0.78541 -0.40453 0.78102 C -0.40375 0.77546 -0.40232 0.77014 -0.40167 0.76389 C -0.39907 0.75046 -0.39855 0.73819 -0.39542 0.72523 C -0.39334 0.71666 -0.39061 0.71111 -0.38904 0.70324 C -0.38553 0.6868 -0.38488 0.66342 -0.3828 0.64791 C -0.38188 0.64213 -0.38058 0.6368 -0.37954 0.63102 C -0.38058 0.60717 -0.38123 0.58287 -0.3828 0.55879 C -0.38345 0.54768 -0.388 0.53379 -0.39217 0.52569 C -0.41117 0.48773 -0.40596 0.49815 -0.4264 0.47546 C -0.42952 0.47199 -0.43226 0.46713 -0.43577 0.46435 C -0.43967 0.46157 -0.44423 0.46134 -0.4484 0.45879 C -0.45373 0.45579 -0.45855 0.45092 -0.46388 0.44745 C -0.47651 0.44028 -0.47833 0.44329 -0.492 0.43657 C -0.49838 0.43356 -0.51074 0.42546 -0.51074 0.42569 C -0.53157 0.42754 -0.55239 0.42685 -0.57322 0.43125 C -0.57972 0.43241 -0.58558 0.43889 -0.59196 0.44236 L -0.60445 0.44745 C -0.60758 0.45324 -0.61044 0.45949 -0.61383 0.46435 C -0.61669 0.46875 -0.62085 0.47037 -0.62333 0.47546 C -0.62515 0.48009 -0.62515 0.4868 -0.62645 0.49213 C -0.63803 0.54028 -0.62827 0.49213 -0.63569 0.53102 C -0.63465 0.54213 -0.63439 0.5537 -0.63257 0.56458 C -0.63075 0.57523 -0.6215 0.60208 -0.61695 0.60903 C -0.61435 0.61273 -0.6107 0.61227 -0.60758 0.61435 C -0.5753 0.63889 -0.6189 0.61134 -0.57634 0.6368 L -0.56697 0.64213 C -0.56385 0.64398 -0.56085 0.64722 -0.5576 0.64791 L -0.52948 0.65324 C -0.48054 0.65162 -0.43161 0.65278 -0.3828 0.64791 C -0.37707 0.64722 -0.37225 0.6412 -0.36705 0.6368 C -0.36379 0.63379 -0.36067 0.62986 -0.35768 0.62569 C -0.35169 0.6169 -0.34557 0.60463 -0.34206 0.59236 C -0.34062 0.58704 -0.34062 0.58055 -0.33893 0.57546 C -0.33334 0.55787 -0.32058 0.53912 -0.31707 0.51991 C -0.31603 0.51435 -0.3155 0.50856 -0.31394 0.50324 C -0.30665 0.48032 -0.30392 0.46944 -0.29208 0.45879 C -0.28336 0.45116 -0.26891 0.44977 -0.26084 0.44745 C -0.24066 0.43588 -0.26175 0.44722 -0.22648 0.43657 C -0.22218 0.43541 -0.21815 0.43264 -0.21411 0.43125 C -0.20891 0.42916 -0.20344 0.42778 -0.19849 0.42546 C -0.1899 0.42176 -0.18183 0.4162 -0.17337 0.41458 C -0.164 0.41273 -0.1545 0.41111 -0.14526 0.40879 C -0.14005 0.40764 -0.13485 0.40579 -0.12964 0.40347 C -0.1161 0.39676 -0.1092 0.38842 -0.09541 0.38657 C -0.0725 0.38356 -0.04946 0.3831 -0.02655 0.38102 C -0.02486 0.38055 -0.0013 0.37268 0.00143 0.37014 C 0.00833 0.36412 0.02017 0.34791 0.02017 0.34815 C 0.02121 0.34051 0.02186 0.33264 0.0233 0.32546 C 0.02668 0.30949 0.03058 0.30046 0.03579 0.2868 C 0.0367 0.27963 0.03983 0.25579 0.04191 0.24768 C 0.04373 0.2419 0.04672 0.23704 0.04842 0.23102 C 0.04985 0.22592 0.04985 0.21967 0.05154 0.21435 C 0.05505 0.20278 0.06169 0.19375 0.06403 0.18125 C 0.06508 0.17569 0.06573 0.16991 0.06716 0.16458 C 0.07497 0.13634 0.07341 0.16065 0.07341 0.13125 L 0.07341 0.13148 " pathEditMode="relative" rAng="0" ptsTypes="AAAAAAAAAAAAAAAAAAAAAAAAAAAAAAAAAAAAAAAAAAAAAAAAAAAAAAAAAAAAAAAAAAAAAAAAAAAAAAAAA">
                                      <p:cBhvr>
                                        <p:cTn id="42" dur="14600" spd="-100000" fill="hold"/>
                                        <p:tgtEl>
                                          <p:spTgt spid="31"/>
                                        </p:tgtEl>
                                        <p:attrNameLst>
                                          <p:attrName>ppt_x</p:attrName>
                                          <p:attrName>ppt_y</p:attrName>
                                        </p:attrNameLst>
                                      </p:cBhvr>
                                      <p:rCtr x="22140" y="-54977"/>
                                    </p:animMotion>
                                  </p:childTnLst>
                                </p:cTn>
                              </p:par>
                              <p:par>
                                <p:cTn id="43" presetID="0" presetClass="path" presetSubtype="0" repeatCount="indefinite" accel="50000" decel="50000" fill="hold" grpId="0" nodeType="withEffect">
                                  <p:stCondLst>
                                    <p:cond delay="800"/>
                                  </p:stCondLst>
                                  <p:childTnLst>
                                    <p:animMotion origin="layout" path="M -0.27176 1.03865 L -0.27176 1.03889 C -0.26343 1.03125 -0.25536 1.02314 -0.24677 1.01643 C -0.24378 1.01389 -0.24053 1.01296 -0.2374 1.01064 C -0.23324 1.0074 -0.22933 1.00231 -0.22491 0.99976 C -0.21996 0.99676 -0.2145 0.99606 -0.20929 0.99421 C -0.19094 0.97777 -0.20122 0.98564 -0.17805 0.97199 C -0.17493 0.97014 -0.17154 0.96967 -0.16868 0.96643 C -0.16556 0.96273 -0.16269 0.9581 -0.15931 0.95532 C -0.13887 0.93726 -0.15931 0.97314 -0.12495 0.92731 C -0.10803 0.90486 -0.1174 0.91412 -0.09683 0.89953 C -0.09371 0.89444 -0.09137 0.8868 -0.08746 0.88333 C -0.08173 0.87731 -0.06872 0.87199 -0.06872 0.87222 C -0.06664 0.86666 -0.0656 0.85879 -0.06247 0.85532 C -0.05896 0.85092 -0.05401 0.85231 -0.04998 0.84953 C -0.041 0.84351 -0.03592 0.83657 -0.02811 0.82777 C -0.02069 0.7875 -0.0298 0.83726 -0.02186 0.78865 C -0.02108 0.7831 -0.01978 0.77777 -0.01874 0.77199 C -0.01978 0.7537 -0.0203 0.73472 -0.02186 0.71643 C -0.02238 0.71064 -0.02303 0.70416 -0.02499 0.69976 C -0.03045 0.6875 -0.03527 0.67037 -0.04373 0.66643 L -0.05622 0.66111 C -0.08486 0.62916 -0.07171 0.6375 -0.09371 0.62754 C -0.09892 0.62222 -0.10399 0.61551 -0.10933 0.61088 C -0.11714 0.60416 -0.13028 0.60185 -0.13744 0.59976 C -0.20044 0.55509 -0.13939 0.59421 -0.303 0.59421 C -0.3427 0.59421 -0.38214 0.59051 -0.42171 0.58842 C -0.42795 0.58703 -0.43433 0.58541 -0.44045 0.5831 C -0.4437 0.58171 -0.4467 0.5787 -0.44982 0.57754 C -0.45607 0.57523 -0.46245 0.5743 -0.46856 0.57222 C -0.47182 0.57083 -0.47481 0.56782 -0.47793 0.56643 C -0.49498 0.55949 -0.51099 0.55995 -0.52791 0.54976 C -0.54145 0.54189 -0.53416 0.5456 -0.54978 0.53889 C -0.5529 0.53495 -0.5559 0.53055 -0.55915 0.52754 C -0.56371 0.52338 -0.57711 0.51805 -0.58102 0.51643 C -0.58414 0.51088 -0.58779 0.50578 -0.59039 0.49976 C -0.59508 0.48912 -0.60289 0.4662 -0.60289 0.46643 C -0.6021 0.45046 -0.60236 0.41412 -0.59664 0.39398 C -0.59377 0.38379 -0.58623 0.36689 -0.58102 0.36088 C -0.57829 0.3574 -0.57464 0.35787 -0.57165 0.35532 C -0.56839 0.35231 -0.56579 0.34676 -0.56228 0.34421 C -0.55837 0.3412 -0.55382 0.3412 -0.54978 0.33842 C -0.54549 0.33564 -0.54184 0.32986 -0.53729 0.32754 C -0.5313 0.3243 -0.52479 0.32384 -0.51854 0.32176 C -0.49264 0.31342 -0.51308 0.31967 -0.49043 0.31088 C -0.48535 0.30879 -0.48002 0.30717 -0.47481 0.30532 L -0.22491 0.31088 C -0.21762 0.31111 -0.21046 0.31643 -0.20304 0.31643 C -0.1489 0.31643 -0.09475 0.3125 -0.0406 0.31088 C -0.03644 0.30902 -0.0324 0.30694 -0.02811 0.30532 C -0.01965 0.30185 -0.01119 0.30046 -0.00312 0.29398 C 0.03528 0.26296 0.00925 0.27939 0.03124 0.2662 C 0.03332 0.26088 0.03554 0.25555 0.03749 0.24976 C 0.0397 0.24236 0.04126 0.23449 0.04374 0.22754 C 0.04647 0.21967 0.04998 0.21273 0.05311 0.20509 C 0.0509 0.16713 0.05675 0.15208 0.04061 0.13287 C 0.03775 0.12963 0.03437 0.12939 0.03124 0.12754 C 0.02838 0.12361 0.01393 0.1037 0.00938 0.09976 C 0.00638 0.09722 0.00052 0.09976 -4.33164E-6 0.09421 C -0.00299 0.06296 -4.33164E-6 0.03125 -4.33164E-6 -0.00024 L -4.33164E-6 3.7037E-6 " pathEditMode="relative" rAng="0" ptsTypes="AAAAAAAAAAAAAAAAAAAAAAAAAAAAAAAAAAAAAAAAAAAAAAAAAAAAAAAAAAAAA">
                                      <p:cBhvr>
                                        <p:cTn id="44" dur="13800" fill="hold"/>
                                        <p:tgtEl>
                                          <p:spTgt spid="32"/>
                                        </p:tgtEl>
                                        <p:attrNameLst>
                                          <p:attrName>ppt_x</p:attrName>
                                          <p:attrName>ppt_y</p:attrName>
                                        </p:attrNameLst>
                                      </p:cBhvr>
                                      <p:rCtr x="-312" y="-51944"/>
                                    </p:animMotion>
                                  </p:childTnLst>
                                </p:cTn>
                              </p:par>
                              <p:par>
                                <p:cTn id="45" presetID="0" presetClass="path" presetSubtype="0" repeatCount="indefinite" accel="50000" decel="50000" fill="hold" grpId="0" nodeType="withEffect">
                                  <p:stCondLst>
                                    <p:cond delay="1500"/>
                                  </p:stCondLst>
                                  <p:childTnLst>
                                    <p:animMotion origin="layout" path="M -0.57321 1.23102 L -0.57321 1.23125 C -0.58258 1.22547 -0.59222 1.2213 -0.60133 1.21436 C -0.60471 1.21181 -0.60731 1.20625 -0.6107 1.20348 C -0.61356 1.2007 -0.61695 1.19977 -0.62007 1.19792 C -0.62541 1.19422 -0.63035 1.18982 -0.63569 1.18658 C -0.63985 1.18426 -0.64415 1.1838 -0.64818 1.18125 C -0.66081 1.17315 -0.6789 1.16065 -0.69192 1.14792 C -0.69712 1.1426 -0.7022 1.13635 -0.70754 1.13102 C -0.71365 1.12523 -0.72029 1.12084 -0.72628 1.11436 C -0.7678 1.06852 -0.69764 1.13542 -0.75752 1.06436 L -0.76689 1.05348 C -0.76897 1.04699 -0.77157 1.04283 -0.77314 1.03681 C -0.78055 1.00417 -0.77548 0.94375 -0.77314 0.92547 C -0.77144 0.9125 -0.76728 0.89699 -0.76064 0.89213 C -0.73864 0.8713 -0.75713 0.88773 -0.73877 0.87547 C -0.73344 0.8713 -0.72836 0.8669 -0.72315 0.86459 C -0.71899 0.86204 -0.71469 0.86158 -0.71066 0.85834 C -0.70623 0.85602 -0.70246 0.84977 -0.69816 0.84792 C -0.69205 0.84352 -0.67942 0.83658 -0.67942 0.83681 L -0.52948 0.84121 C -0.52519 0.84121 -0.52128 0.84792 -0.51699 0.84792 C -0.492 0.84792 -0.467 0.84398 -0.44214 0.84121 C -0.43785 0.83866 -0.43329 0.83588 -0.42952 0.83125 C -0.4182 0.8169 -0.4221 0.81505 -0.4139 0.79769 C -0.41117 0.79167 -0.40765 0.78542 -0.40453 0.78102 C -0.40362 0.77547 -0.40232 0.77014 -0.40154 0.76389 C -0.39906 0.75047 -0.39841 0.7382 -0.39529 0.72523 C -0.39334 0.71667 -0.3906 0.71111 -0.38904 0.70324 C -0.38553 0.68681 -0.38475 0.66343 -0.38279 0.64792 C -0.38188 0.64213 -0.38058 0.63681 -0.37954 0.63102 C -0.38058 0.60718 -0.3811 0.58264 -0.38279 0.5588 C -0.38344 0.54769 -0.388 0.53334 -0.39216 0.5257 C -0.41104 0.48773 -0.40596 0.49815 -0.4264 0.47547 C -0.42952 0.47199 -0.43225 0.4669 -0.43577 0.46436 C -0.43967 0.46158 -0.44423 0.46135 -0.44839 0.45834 C -0.45373 0.45579 -0.45854 0.45093 -0.46388 0.44746 C -0.47651 0.44028 -0.47833 0.44329 -0.492 0.43658 C -0.49837 0.43357 -0.51074 0.42547 -0.51074 0.4257 C -0.53156 0.42755 -0.55239 0.42686 -0.57321 0.43125 C -0.57972 0.43241 -0.58558 0.43889 -0.59196 0.44236 L -0.60445 0.44746 C -0.60758 0.45324 -0.61044 0.45949 -0.61382 0.46436 C -0.61669 0.46875 -0.62085 0.47037 -0.62332 0.47547 C -0.62515 0.47963 -0.62515 0.48611 -0.62645 0.49213 C -0.63803 0.53982 -0.62827 0.49213 -0.63569 0.53102 C -0.63465 0.5419 -0.63439 0.55371 -0.63257 0.56459 C -0.63074 0.57523 -0.6215 0.60209 -0.61695 0.60903 C -0.61434 0.61273 -0.6107 0.61227 -0.60758 0.61436 C -0.5753 0.63889 -0.6189 0.61135 -0.57634 0.63681 L -0.56697 0.64213 C -0.56384 0.64398 -0.56085 0.64723 -0.55759 0.64792 L -0.52948 0.65324 C -0.48054 0.65162 -0.4316 0.65278 -0.38279 0.64792 C -0.37707 0.64723 -0.37212 0.64121 -0.36704 0.63681 C -0.36379 0.6338 -0.36067 0.62986 -0.35767 0.6257 C -0.35169 0.6169 -0.34557 0.60417 -0.34205 0.59236 C -0.34049 0.58704 -0.34049 0.58056 -0.33893 0.57547 C -0.3332 0.55787 -0.32058 0.53912 -0.31706 0.51991 C -0.31602 0.51412 -0.3155 0.50857 -0.31394 0.50324 C -0.30665 0.47963 -0.30392 0.46898 -0.29207 0.45834 C -0.28335 0.45116 -0.26891 0.44977 -0.26084 0.44746 C -0.24066 0.43588 -0.26175 0.44723 -0.22647 0.43658 C -0.22218 0.43542 -0.21814 0.43264 -0.21411 0.43125 C -0.2089 0.42917 -0.20344 0.42778 -0.19849 0.42547 C -0.1899 0.42176 -0.18183 0.41621 -0.17337 0.41459 C -0.164 0.41273 -0.1545 0.41111 -0.14526 0.4088 C -0.14005 0.40764 -0.13484 0.40579 -0.12964 0.40348 C -0.1161 0.39676 -0.1092 0.38843 -0.09541 0.38658 C -0.0725 0.38357 -0.04946 0.38311 -0.02655 0.38102 C -0.02486 0.38056 -0.0013 0.37269 0.00143 0.37014 C 0.00833 0.36412 0.02017 0.34792 0.02017 0.34815 C 0.02122 0.34051 0.02187 0.33218 0.0233 0.32547 C 0.02668 0.30949 0.03059 0.3 0.03579 0.28681 C 0.0367 0.27963 0.03983 0.25579 0.04191 0.24769 C 0.04373 0.2419 0.04673 0.23704 0.04842 0.23102 C 0.04985 0.2257 0.04985 0.21968 0.05154 0.21436 C 0.05506 0.20278 0.06169 0.19375 0.06404 0.18125 C 0.06508 0.17547 0.06573 0.16991 0.06716 0.16459 C 0.07497 0.13635 0.07341 0.16065 0.07341 0.13125 L 0.07341 0.13148 " pathEditMode="relative" rAng="0" ptsTypes="AAAAAAAAAAAAAAAAAAAAAAAAAAAAAAAAAAAAAAAAAAAAAAAAAAAAAAAAAAAAAAAAAAAAAAAAAAAAAAAAA">
                                      <p:cBhvr>
                                        <p:cTn id="46" dur="14600" spd="-100000" fill="hold"/>
                                        <p:tgtEl>
                                          <p:spTgt spid="33"/>
                                        </p:tgtEl>
                                        <p:attrNameLst>
                                          <p:attrName>ppt_x</p:attrName>
                                          <p:attrName>ppt_y</p:attrName>
                                        </p:attrNameLst>
                                      </p:cBhvr>
                                      <p:rCtr x="22140" y="-54977"/>
                                    </p:animMotion>
                                  </p:childTnLst>
                                </p:cTn>
                              </p:par>
                              <p:par>
                                <p:cTn id="47" presetID="0" presetClass="path" presetSubtype="0" repeatCount="indefinite" accel="50000" decel="50000" fill="hold" grpId="0" nodeType="withEffect">
                                  <p:stCondLst>
                                    <p:cond delay="3200"/>
                                  </p:stCondLst>
                                  <p:childTnLst>
                                    <p:animMotion origin="layout" path="M 0.55603 0.87176 L 0.55603 0.87199 C 0.56749 0.86459 0.57868 0.85556 0.5904 0.84954 C 0.59443 0.84723 0.62827 0.83889 0.631 0.83866 C 0.63934 0.83334 0.65274 0.82431 0.66224 0.82199 C 0.7186 0.80487 0.71431 0.80996 0.78407 0.80487 C 0.78928 0.80348 0.79448 0.80186 0.79969 0.79931 C 0.80594 0.7963 0.81843 0.7882 0.81843 0.78889 C 0.82156 0.78102 0.82429 0.77338 0.8278 0.76621 C 0.83158 0.75811 0.83678 0.75255 0.8403 0.74422 C 0.84199 0.73959 0.84616 0.70741 0.84655 0.7051 C 0.84589 0.69121 0.84694 0.64005 0.8403 0.61621 C 0.83366 0.59306 0.83535 0.6044 0.82468 0.58843 C 0.82117 0.58311 0.81895 0.5757 0.81531 0.57176 C 0.81049 0.56644 0.80464 0.56528 0.79969 0.56088 C 0.7963 0.55787 0.79331 0.55324 0.79032 0.54977 C 0.78602 0.54399 0.78238 0.53704 0.77782 0.53311 C 0.77392 0.5294 0.76949 0.52917 0.76533 0.52732 C 0.7622 0.52385 0.75947 0.51852 0.75596 0.51644 C 0.74255 0.50741 0.72888 0.50533 0.71535 0.49977 C 0.70689 0.49607 0.69036 0.48866 0.69036 0.48889 C 0.68723 0.48473 0.68424 0.48033 0.68099 0.47732 C 0.65508 0.4544 0.68906 0.4926 0.66224 0.46088 C 0.65808 0.44954 0.6491 0.44051 0.64962 0.42732 C 0.65183 0.38287 0.65326 0.33843 0.656 0.29399 C 0.65639 0.28658 0.65717 0.27848 0.65912 0.27176 C 0.66237 0.25973 0.66459 0.24352 0.67161 0.23843 C 0.72589 0.19977 0.68463 0.22616 0.71535 0.21065 C 0.73357 0.20116 0.71522 0.20811 0.73721 0.19954 C 0.74815 0.19514 0.76051 0.19144 0.77158 0.18843 C 0.77873 0.18635 0.78615 0.18473 0.79344 0.18311 C 0.79539 0.17246 0.79917 0.16806 0.79969 0.16065 C 0.8006 0.14375 0.79722 0.12292 0.79032 0.11088 C 0.78758 0.10579 0.7842 0.10278 0.78095 0.09954 C 0.77678 0.09537 0.77262 0.09167 0.76845 0.08843 C 0.76272 0.08403 0.75205 0.07963 0.74658 0.07755 C 0.74138 0.07524 0.73604 0.07385 0.73097 0.07199 C 0.72667 0.07014 0.72264 0.06806 0.71847 0.06644 C 0.68932 0.06806 0.6599 0.06482 0.631 0.07199 C 0.62202 0.07408 0.60588 0.09399 0.59664 0.1051 C 0.59456 0.11088 0.59196 0.11574 0.5904 0.12199 C 0.58194 0.15162 0.5887 0.19445 0.5904 0.22199 C 0.59079 0.22894 0.59196 0.23704 0.59352 0.24422 C 0.59508 0.25186 0.59768 0.2588 0.59977 0.26644 C 0.60081 0.27732 0.60159 0.28866 0.60289 0.29954 C 0.60367 0.30695 0.60601 0.31412 0.60601 0.32176 C 0.60601 0.35324 0.60445 0.38496 0.60289 0.41621 C 0.60263 0.41968 0.59821 0.44977 0.59664 0.4551 C 0.59235 0.46806 0.58428 0.4838 0.5779 0.49399 C 0.57178 0.50348 0.5658 0.51366 0.55916 0.52176 C 0.55525 0.52662 0.5507 0.52894 0.54666 0.53311 C 0.54133 0.5382 0.53638 0.54468 0.53104 0.54977 C 0.52076 0.55926 0.51022 0.56829 0.49981 0.57755 C 0.49356 0.58287 0.48796 0.59237 0.48093 0.59422 C 0.4687 0.59723 0.45568 0.59954 0.44358 0.6051 C 0.44032 0.60672 0.43733 0.6088 0.43408 0.61088 C 0.42249 0.60973 0.37394 0.60811 0.35299 0.59954 C 0.34648 0.59676 0.34036 0.59237 0.33425 0.58843 C 0.32058 0.5794 0.30704 0.57014 0.29364 0.56088 C 0.26032 0.5375 0.29598 0.56459 0.2624 0.52732 C 0.25954 0.52408 0.25589 0.52477 0.25303 0.52176 C 0.24639 0.51528 0.24053 0.50718 0.23428 0.49977 L 0.22491 0.48866 C 0.22283 0.48311 0.22049 0.47755 0.21867 0.47199 C 0.20279 0.42223 0.22127 0.47292 0.20617 0.43287 C 0.20513 0.42547 0.20305 0.41806 0.20305 0.41088 C 0.20305 0.3882 0.20461 0.36598 0.20617 0.34399 C 0.2076 0.32246 0.21151 0.31505 0.21554 0.29399 C 0.21684 0.28658 0.21762 0.2794 0.21867 0.27176 C 0.21671 0.23843 0.21945 0.21922 0.20916 0.19422 C 0.20669 0.18774 0.20318 0.18241 0.19992 0.17431 C 0.18977 0.16181 0.18053 0.14885 0.16869 0.13843 C 0.16569 0.13565 0.16231 0.13519 0.15931 0.13311 C 0.15502 0.1294 0.15111 0.12477 0.14682 0.12199 C 0.14278 0.11899 0.13836 0.11829 0.13432 0.11621 C 0.1217 0.10949 0.11519 0.10371 0.10309 0.09954 C 0.07953 0.0919 0.063 0.09167 0.03749 0.08843 C 0.03436 0.08658 0.03098 0.08542 0.02812 0.08287 C 0.0151 0.0713 0.01562 0.06343 0.00625 0.03866 C 0.00417 0.03311 -1.43564E-6 0.02871 -1.43564E-6 0.02199 L -1.43564E-6 -0.00023 L -1.43564E-6 -4.07407E-6 " pathEditMode="relative" rAng="0" ptsTypes="AAAAAAAAAAAAAAAAAAAAAAAAAAAAAAAAAAAAAAAAAAAAAAAAAAAAAAAAAAAAAAAAAAAAAAAAAAAAAAAAAA">
                                      <p:cBhvr>
                                        <p:cTn id="48" dur="12600" fill="hold"/>
                                        <p:tgtEl>
                                          <p:spTgt spid="34"/>
                                        </p:tgtEl>
                                        <p:attrNameLst>
                                          <p:attrName>ppt_x</p:attrName>
                                          <p:attrName>ppt_y</p:attrName>
                                        </p:attrNameLst>
                                      </p:cBhvr>
                                      <p:rCtr x="-13276" y="-43588"/>
                                    </p:animMotion>
                                  </p:childTnLst>
                                </p:cTn>
                              </p:par>
                              <p:par>
                                <p:cTn id="49" presetID="0" presetClass="path" presetSubtype="0" repeatCount="indefinite" accel="50000" decel="50000" fill="hold" grpId="0" nodeType="withEffect">
                                  <p:stCondLst>
                                    <p:cond delay="800"/>
                                  </p:stCondLst>
                                  <p:childTnLst>
                                    <p:animMotion origin="layout" path="M 0.52232 0.275 L 0.52232 0.27523 C 0.45933 0.24121 0.52753 0.2757 0.48484 0.2581 C 0.48432 0.25787 0.46336 0.24676 0.4592 0.2456 C 0.45217 0.24375 0.44501 0.24283 0.43811 0.24144 C 0.42015 0.2257 0.43382 0.23588 0.40284 0.22477 C 0.39972 0.22385 0.39672 0.22199 0.3936 0.2206 C 0.37095 0.21181 0.39321 0.22153 0.3677 0.21227 C 0.3401 0.20255 0.38371 0.21459 0.34206 0.20394 C 0.31511 0.1882 0.34127 0.20255 0.30444 0.18727 C 0.3021 0.18635 0.29988 0.18426 0.29754 0.1831 C 0.29286 0.18148 0.28804 0.18033 0.28348 0.17894 C 0.28023 0.17616 0.27685 0.17454 0.27411 0.1706 C 0.27047 0.16597 0.26734 0.16042 0.26461 0.15394 C 0.2611 0.14584 0.25941 0.13449 0.25771 0.12477 C 0.25993 0.10533 0.26149 0.08565 0.26461 0.06644 C 0.26552 0.06181 0.26695 0.05672 0.2693 0.05394 C 0.27359 0.04931 0.28348 0.0456 0.28348 0.04584 C 0.29676 0.04838 0.3103 0.04769 0.32318 0.05394 C 0.32813 0.05625 0.33125 0.06482 0.33503 0.0706 C 0.33958 0.07778 0.34388 0.08588 0.34661 0.0956 C 0.34778 0.09954 0.3483 0.10394 0.34895 0.1081 C 0.3483 0.11505 0.34856 0.12292 0.34661 0.12894 C 0.33945 0.15209 0.33229 0.14676 0.31863 0.14977 C 0.27867 0.17361 0.32839 0.14537 0.21073 0.1581 C 0.20591 0.1588 0.20162 0.16482 0.1968 0.16644 C 0.19289 0.16783 0.18886 0.16875 0.18496 0.1706 C 0.18027 0.17292 0.17103 0.17894 0.17103 0.17917 C 0.1614 0.1919 0.15918 0.1926 0.15216 0.21227 C 0.15085 0.21621 0.15098 0.22084 0.14994 0.22477 C 0.14786 0.23218 0.14487 0.23843 0.14278 0.2456 C 0.14174 0.24954 0.14213 0.25486 0.14057 0.2581 C 0.13797 0.26366 0.13432 0.26644 0.1312 0.2706 C 0.12066 0.26945 0.09137 0.275 0.07979 0.25394 C 0.07666 0.24885 0.07679 0.23982 0.07497 0.2331 C 0.07289 0.22593 0.07029 0.21922 0.06794 0.21227 C 0.06925 0.19144 0.06846 0.1794 0.0725 0.16227 C 0.07393 0.15672 0.07497 0.15047 0.07718 0.1456 C 0.07901 0.1419 0.08187 0.14005 0.08434 0.13727 C 0.08734 0.12894 0.08916 0.11829 0.09371 0.11227 C 0.09684 0.1081 0.09983 0.10394 0.10309 0.09977 C 0.1053 0.09699 0.1079 0.09468 0.11011 0.09144 C 0.11675 0.08148 0.11714 0.07871 0.1217 0.06644 C 0.12092 0.05949 0.1204 0.05255 0.11949 0.0456 C 0.11884 0.04144 0.11884 0.03635 0.11701 0.0331 C 0.11389 0.02755 0.1092 0.025 0.1053 0.0206 C 0.10061 0.01528 0.09632 0.00857 0.09124 0.00394 C 0.06521 -0.01921 0.09814 0.00857 0.0725 -0.00856 C 0.06925 -0.01065 0.06638 -0.01435 0.06313 -0.0169 C 0.05844 -0.02037 0.05154 -0.02315 0.04686 -0.02523 C 0.00846 -0.0206 0.02005 -0.03565 0.00469 -0.00856 L -1.41611E-6 -0.00023 L -1.41611E-6 -2.59259E-6 " pathEditMode="relative" rAng="0" ptsTypes="AAAAAAAAAAAAAAAAAAAAAAAAAAAAAAAAAAAAAAAAAAAAAAAAAAAAA">
                                      <p:cBhvr>
                                        <p:cTn id="50" dur="13400" fill="hold"/>
                                        <p:tgtEl>
                                          <p:spTgt spid="35"/>
                                        </p:tgtEl>
                                        <p:attrNameLst>
                                          <p:attrName>ppt_x</p:attrName>
                                          <p:attrName>ppt_y</p:attrName>
                                        </p:attrNameLst>
                                      </p:cBhvr>
                                      <p:rCtr x="-26123" y="-15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9812"/>
            <a:ext cx="10515600" cy="614589"/>
          </a:xfrm>
        </p:spPr>
        <p:txBody>
          <a:bodyPr>
            <a:normAutofit/>
          </a:bodyPr>
          <a:lstStyle>
            <a:lvl1pPr algn="ctr">
              <a:defRPr sz="2800">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9">
            <a:lum/>
          </a:blip>
          <a:srcRect/>
          <a:stretch>
            <a:fillRect l="-22000" r="-2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image" Target="../media/image5.png"/><Relationship Id="rId3" Type="http://schemas.openxmlformats.org/officeDocument/2006/relationships/tags" Target="../tags/tag1.xml"/><Relationship Id="rId7" Type="http://schemas.openxmlformats.org/officeDocument/2006/relationships/tags" Target="../tags/tag5.xml"/><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tags" Target="../tags/tag4.xml"/><Relationship Id="rId11" Type="http://schemas.openxmlformats.org/officeDocument/2006/relationships/notesSlide" Target="../notesSlides/notesSlide1.xml"/><Relationship Id="rId5" Type="http://schemas.openxmlformats.org/officeDocument/2006/relationships/tags" Target="../tags/tag3.xml"/><Relationship Id="rId10" Type="http://schemas.openxmlformats.org/officeDocument/2006/relationships/slideLayout" Target="../slideLayouts/slideLayout7.xml"/><Relationship Id="rId4" Type="http://schemas.openxmlformats.org/officeDocument/2006/relationships/tags" Target="../tags/tag2.xml"/><Relationship Id="rId9" Type="http://schemas.openxmlformats.org/officeDocument/2006/relationships/tags" Target="../tags/tag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_AudioMachine - Breath and Lif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819650" y="-2324100"/>
            <a:ext cx="609600" cy="609600"/>
          </a:xfrm>
          <a:prstGeom prst="rect">
            <a:avLst/>
          </a:prstGeom>
        </p:spPr>
      </p:pic>
      <p:pic>
        <p:nvPicPr>
          <p:cNvPr id="14" name="PA_图片 13"/>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1215005" y="168812"/>
            <a:ext cx="7842738" cy="7842738"/>
          </a:xfrm>
          <a:prstGeom prst="rect">
            <a:avLst/>
          </a:prstGeom>
        </p:spPr>
      </p:pic>
      <p:grpSp>
        <p:nvGrpSpPr>
          <p:cNvPr id="15" name="PA_组合 14"/>
          <p:cNvGrpSpPr/>
          <p:nvPr>
            <p:custDataLst>
              <p:tags r:id="rId4"/>
            </p:custDataLst>
          </p:nvPr>
        </p:nvGrpSpPr>
        <p:grpSpPr>
          <a:xfrm rot="712769">
            <a:off x="10246135" y="118678"/>
            <a:ext cx="2009920" cy="1892899"/>
            <a:chOff x="2058988" y="1846263"/>
            <a:chExt cx="3560762" cy="3473450"/>
          </a:xfrm>
          <a:solidFill>
            <a:schemeClr val="bg1">
              <a:alpha val="14000"/>
            </a:schemeClr>
          </a:solidFill>
        </p:grpSpPr>
        <p:sp>
          <p:nvSpPr>
            <p:cNvPr id="16"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17"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18"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19"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0"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1"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2"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3"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4"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5"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6"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7"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8"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9"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0"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1"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2"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3"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4"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grpSp>
      <p:grpSp>
        <p:nvGrpSpPr>
          <p:cNvPr id="35" name="PA_组合 34"/>
          <p:cNvGrpSpPr/>
          <p:nvPr>
            <p:custDataLst>
              <p:tags r:id="rId5"/>
            </p:custDataLst>
          </p:nvPr>
        </p:nvGrpSpPr>
        <p:grpSpPr>
          <a:xfrm rot="712769">
            <a:off x="8069735" y="583593"/>
            <a:ext cx="2370213" cy="2232216"/>
            <a:chOff x="2058988" y="1846263"/>
            <a:chExt cx="3560762" cy="3473450"/>
          </a:xfrm>
          <a:solidFill>
            <a:schemeClr val="bg1">
              <a:alpha val="28000"/>
            </a:schemeClr>
          </a:solidFill>
        </p:grpSpPr>
        <p:sp>
          <p:nvSpPr>
            <p:cNvPr id="36"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7"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8"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9"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0"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1"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2"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3"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4"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5"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6"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7"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8"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9"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0"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1"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2"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3"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4"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grpSp>
      <p:sp>
        <p:nvSpPr>
          <p:cNvPr id="55" name="PA_文本框 106"/>
          <p:cNvSpPr txBox="1"/>
          <p:nvPr>
            <p:custDataLst>
              <p:tags r:id="rId6"/>
            </p:custDataLst>
          </p:nvPr>
        </p:nvSpPr>
        <p:spPr>
          <a:xfrm>
            <a:off x="4168104" y="1972301"/>
            <a:ext cx="8135021" cy="1200051"/>
          </a:xfrm>
          <a:prstGeom prst="rect">
            <a:avLst/>
          </a:prstGeom>
          <a:noFill/>
        </p:spPr>
        <p:txBody>
          <a:bodyPr wrap="square" rtlCol="0">
            <a:spAutoFit/>
          </a:bodyPr>
          <a:lstStyle/>
          <a:p>
            <a:pPr algn="ctr"/>
            <a:r>
              <a:rPr lang="zh-CN" altLang="en-US" sz="7200" b="1" dirty="0">
                <a:solidFill>
                  <a:schemeClr val="bg1"/>
                </a:solidFill>
                <a:effectLst>
                  <a:outerShdw blurRad="38100" dist="38100" dir="2700000" algn="tl">
                    <a:srgbClr val="000000">
                      <a:alpha val="43137"/>
                    </a:srgbClr>
                  </a:outerShdw>
                </a:effectLst>
                <a:latin typeface="+mj-lt"/>
                <a:cs typeface="+mn-ea"/>
              </a:rPr>
              <a:t>医疗医学通用</a:t>
            </a:r>
            <a:r>
              <a:rPr lang="en-US" altLang="zh-CN" sz="7200" b="1" dirty="0">
                <a:solidFill>
                  <a:schemeClr val="bg1"/>
                </a:solidFill>
                <a:effectLst>
                  <a:outerShdw blurRad="38100" dist="38100" dir="2700000" algn="tl">
                    <a:srgbClr val="000000">
                      <a:alpha val="43137"/>
                    </a:srgbClr>
                  </a:outerShdw>
                </a:effectLst>
                <a:latin typeface="+mj-lt"/>
                <a:cs typeface="+mn-ea"/>
              </a:rPr>
              <a:t>PPT</a:t>
            </a:r>
            <a:endParaRPr lang="zh-CN" altLang="en-US" sz="7200" b="1" dirty="0">
              <a:solidFill>
                <a:schemeClr val="bg1"/>
              </a:solidFill>
              <a:effectLst>
                <a:outerShdw blurRad="38100" dist="38100" dir="2700000" algn="tl">
                  <a:srgbClr val="000000">
                    <a:alpha val="43137"/>
                  </a:srgbClr>
                </a:outerShdw>
              </a:effectLst>
              <a:latin typeface="+mj-lt"/>
              <a:cs typeface="+mn-ea"/>
            </a:endParaRPr>
          </a:p>
        </p:txBody>
      </p:sp>
      <p:grpSp>
        <p:nvGrpSpPr>
          <p:cNvPr id="56" name="PA_组合 55"/>
          <p:cNvGrpSpPr/>
          <p:nvPr>
            <p:custDataLst>
              <p:tags r:id="rId7"/>
            </p:custDataLst>
          </p:nvPr>
        </p:nvGrpSpPr>
        <p:grpSpPr>
          <a:xfrm>
            <a:off x="6891775" y="3956206"/>
            <a:ext cx="2339718" cy="369247"/>
            <a:chOff x="4691050" y="3371299"/>
            <a:chExt cx="2340260" cy="369332"/>
          </a:xfrm>
        </p:grpSpPr>
        <p:sp>
          <p:nvSpPr>
            <p:cNvPr id="57" name="圆角矩形 56"/>
            <p:cNvSpPr/>
            <p:nvPr/>
          </p:nvSpPr>
          <p:spPr>
            <a:xfrm>
              <a:off x="4691050" y="3371299"/>
              <a:ext cx="2340260" cy="3693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8" name="TextBox 111"/>
            <p:cNvSpPr txBox="1"/>
            <p:nvPr/>
          </p:nvSpPr>
          <p:spPr>
            <a:xfrm>
              <a:off x="4799062" y="3403158"/>
              <a:ext cx="2088232" cy="306776"/>
            </a:xfrm>
            <a:prstGeom prst="rect">
              <a:avLst/>
            </a:prstGeom>
            <a:noFill/>
          </p:spPr>
          <p:txBody>
            <a:bodyPr wrap="square" rtlCol="0">
              <a:spAutoFit/>
            </a:bodyPr>
            <a:lstStyle/>
            <a:p>
              <a:pPr algn="ctr"/>
              <a:r>
                <a:rPr lang="zh-CN" altLang="en-US" sz="1400" dirty="0">
                  <a:solidFill>
                    <a:srgbClr val="002060"/>
                  </a:solidFill>
                  <a:latin typeface="+mn-ea"/>
                  <a:cs typeface="+mn-ea"/>
                </a:rPr>
                <a:t>汇报者：亮亮图文</a:t>
              </a:r>
            </a:p>
          </p:txBody>
        </p:sp>
      </p:grpSp>
      <p:sp>
        <p:nvSpPr>
          <p:cNvPr id="59" name="PA_文本框 40"/>
          <p:cNvSpPr txBox="1">
            <a:spLocks noChangeArrowheads="1"/>
          </p:cNvSpPr>
          <p:nvPr>
            <p:custDataLst>
              <p:tags r:id="rId8"/>
            </p:custDataLst>
          </p:nvPr>
        </p:nvSpPr>
        <p:spPr bwMode="auto">
          <a:xfrm>
            <a:off x="5319966" y="3124376"/>
            <a:ext cx="5592409" cy="647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9" tIns="46465" rIns="92929" bIns="46465">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400" i="0" dirty="0">
                <a:solidFill>
                  <a:schemeClr val="bg1"/>
                </a:solidFill>
                <a:latin typeface="+mn-ea"/>
                <a:ea typeface="+mn-ea"/>
                <a:cs typeface="+mn-ea"/>
                <a:sym typeface="微软雅黑" panose="020B0503020204020204" pitchFamily="34" charset="-122"/>
              </a:rPr>
              <a:t>适用于总结计划、项目汇报等用途</a:t>
            </a:r>
          </a:p>
        </p:txBody>
      </p:sp>
      <p:grpSp>
        <p:nvGrpSpPr>
          <p:cNvPr id="60" name="PA_组合 59"/>
          <p:cNvGrpSpPr/>
          <p:nvPr>
            <p:custDataLst>
              <p:tags r:id="rId9"/>
            </p:custDataLst>
          </p:nvPr>
        </p:nvGrpSpPr>
        <p:grpSpPr>
          <a:xfrm rot="712769">
            <a:off x="10350221" y="2809723"/>
            <a:ext cx="1470355" cy="1384748"/>
            <a:chOff x="2058988" y="1846263"/>
            <a:chExt cx="3560762" cy="3473450"/>
          </a:xfrm>
          <a:solidFill>
            <a:schemeClr val="bg1">
              <a:alpha val="14000"/>
            </a:schemeClr>
          </a:solidFill>
        </p:grpSpPr>
        <p:sp>
          <p:nvSpPr>
            <p:cNvPr id="61"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2"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3"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4"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5"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6"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7"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8"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9"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0"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1"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2"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3"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4"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5"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6"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7"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8"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9"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42"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anim calcmode="lin" valueType="num">
                                      <p:cBhvr>
                                        <p:cTn id="10" dur="1000" fill="hold"/>
                                        <p:tgtEl>
                                          <p:spTgt spid="14"/>
                                        </p:tgtEl>
                                        <p:attrNameLst>
                                          <p:attrName>ppt_x</p:attrName>
                                        </p:attrNameLst>
                                      </p:cBhvr>
                                      <p:tavLst>
                                        <p:tav tm="0">
                                          <p:val>
                                            <p:strVal val="#ppt_x"/>
                                          </p:val>
                                        </p:tav>
                                        <p:tav tm="100000">
                                          <p:val>
                                            <p:strVal val="#ppt_x"/>
                                          </p:val>
                                        </p:tav>
                                      </p:tavLst>
                                    </p:anim>
                                    <p:anim calcmode="lin" valueType="num">
                                      <p:cBhvr>
                                        <p:cTn id="11" dur="1000" fill="hold"/>
                                        <p:tgtEl>
                                          <p:spTgt spid="14"/>
                                        </p:tgtEl>
                                        <p:attrNameLst>
                                          <p:attrName>ppt_y</p:attrName>
                                        </p:attrNameLst>
                                      </p:cBhvr>
                                      <p:tavLst>
                                        <p:tav tm="0">
                                          <p:val>
                                            <p:strVal val="#ppt_y+.1"/>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par>
                                <p:cTn id="21" presetID="8" presetClass="emph" presetSubtype="0" repeatCount="4000" fill="hold" nodeType="withEffect">
                                  <p:stCondLst>
                                    <p:cond delay="0"/>
                                  </p:stCondLst>
                                  <p:childTnLst>
                                    <p:animRot by="21600000">
                                      <p:cBhvr>
                                        <p:cTn id="22" dur="4000" fill="hold"/>
                                        <p:tgtEl>
                                          <p:spTgt spid="60"/>
                                        </p:tgtEl>
                                        <p:attrNameLst>
                                          <p:attrName>r</p:attrName>
                                        </p:attrNameLst>
                                      </p:cBhvr>
                                    </p:animRot>
                                  </p:childTnLst>
                                </p:cTn>
                              </p:par>
                              <p:par>
                                <p:cTn id="23" presetID="8" presetClass="emph" presetSubtype="0" repeatCount="4000" fill="hold" nodeType="withEffect">
                                  <p:stCondLst>
                                    <p:cond delay="900"/>
                                  </p:stCondLst>
                                  <p:childTnLst>
                                    <p:animRot by="21600000">
                                      <p:cBhvr>
                                        <p:cTn id="24" dur="4000" fill="hold"/>
                                        <p:tgtEl>
                                          <p:spTgt spid="15"/>
                                        </p:tgtEl>
                                        <p:attrNameLst>
                                          <p:attrName>r</p:attrName>
                                        </p:attrNameLst>
                                      </p:cBhvr>
                                    </p:animRot>
                                  </p:childTnLst>
                                </p:cTn>
                              </p:par>
                              <p:par>
                                <p:cTn id="25" presetID="8" presetClass="emph" presetSubtype="0" repeatCount="4000" fill="hold" nodeType="withEffect">
                                  <p:stCondLst>
                                    <p:cond delay="500"/>
                                  </p:stCondLst>
                                  <p:childTnLst>
                                    <p:animRot by="21600000">
                                      <p:cBhvr>
                                        <p:cTn id="26" dur="4000" fill="hold"/>
                                        <p:tgtEl>
                                          <p:spTgt spid="35"/>
                                        </p:tgtEl>
                                        <p:attrNameLst>
                                          <p:attrName>r</p:attrName>
                                        </p:attrNameLst>
                                      </p:cBhvr>
                                    </p:animRot>
                                  </p:childTnLst>
                                </p:cTn>
                              </p:par>
                              <p:par>
                                <p:cTn id="27" presetID="53" presetClass="entr" presetSubtype="16" fill="hold" grpId="0" nodeType="withEffect">
                                  <p:stCondLst>
                                    <p:cond delay="750"/>
                                  </p:stCondLst>
                                  <p:iterate type="lt">
                                    <p:tmPct val="10000"/>
                                  </p:iterate>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par>
                                <p:cTn id="32" presetID="56" presetClass="entr" presetSubtype="0" fill="hold" grpId="0" nodeType="withEffect">
                                  <p:stCondLst>
                                    <p:cond delay="1750"/>
                                  </p:stCondLst>
                                  <p:iterate type="lt">
                                    <p:tmPct val="10000"/>
                                  </p:iterate>
                                  <p:childTnLst>
                                    <p:set>
                                      <p:cBhvr>
                                        <p:cTn id="33" dur="1" fill="hold">
                                          <p:stCondLst>
                                            <p:cond delay="0"/>
                                          </p:stCondLst>
                                        </p:cTn>
                                        <p:tgtEl>
                                          <p:spTgt spid="59"/>
                                        </p:tgtEl>
                                        <p:attrNameLst>
                                          <p:attrName>style.visibility</p:attrName>
                                        </p:attrNameLst>
                                      </p:cBhvr>
                                      <p:to>
                                        <p:strVal val="visible"/>
                                      </p:to>
                                    </p:set>
                                    <p:anim by="(-#ppt_w*2)" calcmode="lin" valueType="num">
                                      <p:cBhvr rctx="PPT">
                                        <p:cTn id="34" dur="500" autoRev="1" fill="hold">
                                          <p:stCondLst>
                                            <p:cond delay="0"/>
                                          </p:stCondLst>
                                        </p:cTn>
                                        <p:tgtEl>
                                          <p:spTgt spid="59"/>
                                        </p:tgtEl>
                                        <p:attrNameLst>
                                          <p:attrName>ppt_w</p:attrName>
                                        </p:attrNameLst>
                                      </p:cBhvr>
                                    </p:anim>
                                    <p:anim by="(#ppt_w*0.50)" calcmode="lin" valueType="num">
                                      <p:cBhvr>
                                        <p:cTn id="35" dur="500" decel="50000" autoRev="1" fill="hold">
                                          <p:stCondLst>
                                            <p:cond delay="0"/>
                                          </p:stCondLst>
                                        </p:cTn>
                                        <p:tgtEl>
                                          <p:spTgt spid="59"/>
                                        </p:tgtEl>
                                        <p:attrNameLst>
                                          <p:attrName>ppt_x</p:attrName>
                                        </p:attrNameLst>
                                      </p:cBhvr>
                                    </p:anim>
                                    <p:anim from="(-#ppt_h/2)" to="(#ppt_y)" calcmode="lin" valueType="num">
                                      <p:cBhvr>
                                        <p:cTn id="36" dur="1000" fill="hold">
                                          <p:stCondLst>
                                            <p:cond delay="0"/>
                                          </p:stCondLst>
                                        </p:cTn>
                                        <p:tgtEl>
                                          <p:spTgt spid="59"/>
                                        </p:tgtEl>
                                        <p:attrNameLst>
                                          <p:attrName>ppt_y</p:attrName>
                                        </p:attrNameLst>
                                      </p:cBhvr>
                                    </p:anim>
                                    <p:animRot by="21600000">
                                      <p:cBhvr>
                                        <p:cTn id="37" dur="1000" fill="hold">
                                          <p:stCondLst>
                                            <p:cond delay="0"/>
                                          </p:stCondLst>
                                        </p:cTn>
                                        <p:tgtEl>
                                          <p:spTgt spid="59"/>
                                        </p:tgtEl>
                                        <p:attrNameLst>
                                          <p:attrName>r</p:attrName>
                                        </p:attrNameLst>
                                      </p:cBhvr>
                                    </p:animRot>
                                  </p:childTnLst>
                                </p:cTn>
                              </p:par>
                              <p:par>
                                <p:cTn id="38" presetID="16" presetClass="entr" presetSubtype="21" fill="hold" nodeType="withEffect">
                                  <p:stCondLst>
                                    <p:cond delay="3750"/>
                                  </p:stCondLst>
                                  <p:childTnLst>
                                    <p:set>
                                      <p:cBhvr>
                                        <p:cTn id="39" dur="1" fill="hold">
                                          <p:stCondLst>
                                            <p:cond delay="0"/>
                                          </p:stCondLst>
                                        </p:cTn>
                                        <p:tgtEl>
                                          <p:spTgt spid="56"/>
                                        </p:tgtEl>
                                        <p:attrNameLst>
                                          <p:attrName>style.visibility</p:attrName>
                                        </p:attrNameLst>
                                      </p:cBhvr>
                                      <p:to>
                                        <p:strVal val="visible"/>
                                      </p:to>
                                    </p:set>
                                    <p:animEffect transition="in" filter="barn(inVertical)">
                                      <p:cBhvr>
                                        <p:cTn id="4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1" repeatCount="indefinite" fill="hold" display="0">
                  <p:stCondLst>
                    <p:cond delay="indefinite"/>
                  </p:stCondLst>
                  <p:endCondLst>
                    <p:cond evt="onStopAudio" delay="0">
                      <p:tgtEl>
                        <p:sldTgt/>
                      </p:tgtEl>
                    </p:cond>
                  </p:endCondLst>
                </p:cTn>
                <p:tgtEl>
                  <p:spTgt spid="12"/>
                </p:tgtEl>
              </p:cMediaNode>
            </p:audio>
          </p:childTnLst>
        </p:cTn>
      </p:par>
    </p:tnLst>
    <p:bldLst>
      <p:bldP spid="55"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314206"/>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r>
              <a:rPr lang="zh-CN" altLang="en-US" sz="1985" dirty="0">
                <a:solidFill>
                  <a:schemeClr val="bg1"/>
                </a:solidFill>
                <a:latin typeface="+mj-ea"/>
                <a:ea typeface="+mj-ea"/>
              </a:rPr>
              <a:t>。更多模版：亮亮图文旗舰店</a:t>
            </a:r>
            <a:r>
              <a:rPr lang="en-US" altLang="zh-CN" sz="1985" dirty="0">
                <a:solidFill>
                  <a:schemeClr val="bg1"/>
                </a:solidFill>
                <a:latin typeface="+mj-ea"/>
                <a:ea typeface="+mj-ea"/>
              </a:rPr>
              <a:t>https://liangliangtuwen.tmall.com</a:t>
            </a:r>
            <a:endParaRPr lang="zh-CN" altLang="en-US" sz="1985" dirty="0">
              <a:solidFill>
                <a:schemeClr val="bg1"/>
              </a:solidFill>
              <a:latin typeface="+mj-ea"/>
              <a:ea typeface="+mj-ea"/>
            </a:endParaRP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02</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57" name="组合 56"/>
          <p:cNvGrpSpPr/>
          <p:nvPr/>
        </p:nvGrpSpPr>
        <p:grpSpPr>
          <a:xfrm>
            <a:off x="2736424" y="3497111"/>
            <a:ext cx="1631384" cy="491373"/>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1048058" y="2794788"/>
            <a:ext cx="1815231"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7"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65" name="TextBox 64"/>
            <p:cNvSpPr txBox="1"/>
            <p:nvPr/>
          </p:nvSpPr>
          <p:spPr>
            <a:xfrm>
              <a:off x="7296147" y="571227"/>
              <a:ext cx="218316" cy="226712"/>
            </a:xfrm>
            <a:prstGeom prst="rect">
              <a:avLst/>
            </a:prstGeom>
            <a:noFill/>
          </p:spPr>
          <p:txBody>
            <a:bodyPr wrap="none" rtlCol="0">
              <a:spAutoFit/>
            </a:bodyPr>
            <a:lstStyle/>
            <a:p>
              <a:r>
                <a:rPr lang="zh-CN" altLang="en-US" sz="2400" dirty="0">
                  <a:solidFill>
                    <a:prstClr val="white"/>
                  </a:solidFill>
                  <a:latin typeface="微软雅黑" panose="020B0503020204020204" pitchFamily="34" charset="-122"/>
                </a:rPr>
                <a:t>标题</a:t>
              </a:r>
              <a:endParaRPr lang="en-US" altLang="zh-CN" sz="2400" dirty="0">
                <a:solidFill>
                  <a:prstClr val="white"/>
                </a:solidFill>
                <a:latin typeface="微软雅黑" panose="020B0503020204020204" pitchFamily="34" charset="-122"/>
              </a:endParaRPr>
            </a:p>
            <a:p>
              <a:r>
                <a:rPr lang="zh-CN" altLang="en-US" sz="2400" dirty="0">
                  <a:solidFill>
                    <a:prstClr val="white"/>
                  </a:solidFill>
                  <a:latin typeface="微软雅黑" panose="020B0503020204020204" pitchFamily="34" charset="-122"/>
                </a:rPr>
                <a:t>文字</a:t>
              </a:r>
              <a:endParaRPr lang="en-US" altLang="zh-CN" sz="2400" dirty="0">
                <a:solidFill>
                  <a:prstClr val="white"/>
                </a:solidFill>
                <a:latin typeface="微软雅黑" panose="020B0503020204020204" pitchFamily="34" charset="-122"/>
              </a:endParaRPr>
            </a:p>
          </p:txBody>
        </p:sp>
      </p:grpSp>
      <p:grpSp>
        <p:nvGrpSpPr>
          <p:cNvPr id="72" name="组合 71"/>
          <p:cNvGrpSpPr/>
          <p:nvPr/>
        </p:nvGrpSpPr>
        <p:grpSpPr>
          <a:xfrm>
            <a:off x="4084179" y="1861013"/>
            <a:ext cx="3795144"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1"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76" name="TextBox 75"/>
            <p:cNvSpPr txBox="1"/>
            <p:nvPr/>
          </p:nvSpPr>
          <p:spPr>
            <a:xfrm>
              <a:off x="8892480" y="3626172"/>
              <a:ext cx="1561314" cy="615361"/>
            </a:xfrm>
            <a:prstGeom prst="rect">
              <a:avLst/>
            </a:prstGeom>
            <a:noFill/>
          </p:spPr>
          <p:txBody>
            <a:bodyPr wrap="square" lIns="0" tIns="0" rIns="0" bIns="0" rtlCol="0">
              <a:spAutoFit/>
            </a:bodyPr>
            <a:lstStyle/>
            <a:p>
              <a:r>
                <a:rPr lang="zh-CN" altLang="en-US" sz="1335" dirty="0">
                  <a:solidFill>
                    <a:prstClr val="white"/>
                  </a:solidFill>
                  <a:latin typeface="微软雅黑" panose="020B0503020204020204" pitchFamily="34" charset="-122"/>
                </a:rPr>
                <a:t>单击此处添加文本单击此处添加文本单击此处添加文本单击此处添加文本</a:t>
              </a:r>
              <a:endParaRPr lang="en-US" altLang="zh-CN" sz="1335" dirty="0">
                <a:solidFill>
                  <a:prstClr val="white"/>
                </a:solidFill>
                <a:latin typeface="微软雅黑" panose="020B0503020204020204" pitchFamily="34" charset="-122"/>
              </a:endParaRPr>
            </a:p>
            <a:p>
              <a:endParaRPr lang="en-US" altLang="zh-CN" sz="1335" dirty="0">
                <a:solidFill>
                  <a:prstClr val="white"/>
                </a:solidFill>
                <a:latin typeface="微软雅黑" panose="020B0503020204020204" pitchFamily="34" charset="-122"/>
              </a:endParaRPr>
            </a:p>
          </p:txBody>
        </p:sp>
        <p:sp>
          <p:nvSpPr>
            <p:cNvPr id="77" name="TextBox 76"/>
            <p:cNvSpPr txBox="1"/>
            <p:nvPr/>
          </p:nvSpPr>
          <p:spPr>
            <a:xfrm>
              <a:off x="9203374" y="3308632"/>
              <a:ext cx="1561314" cy="192360"/>
            </a:xfrm>
            <a:prstGeom prst="rect">
              <a:avLst/>
            </a:prstGeom>
            <a:noFill/>
          </p:spPr>
          <p:txBody>
            <a:bodyPr wrap="square" lIns="0" tIns="0" rIns="0" bIns="0" rtlCol="0">
              <a:spAutoFit/>
            </a:bodyPr>
            <a:lstStyle/>
            <a:p>
              <a:pPr algn="just">
                <a:lnSpc>
                  <a:spcPts val="2000"/>
                </a:lnSpc>
              </a:pPr>
              <a:r>
                <a:rPr lang="zh-CN" altLang="en-US" sz="2400" dirty="0">
                  <a:solidFill>
                    <a:prstClr val="white"/>
                  </a:solidFill>
                  <a:latin typeface="微软雅黑" panose="020B0503020204020204" pitchFamily="34" charset="-122"/>
                </a:rPr>
                <a:t>标题文字</a:t>
              </a:r>
              <a:endParaRPr lang="en-US" altLang="zh-CN" sz="2400" dirty="0">
                <a:solidFill>
                  <a:prstClr val="white"/>
                </a:solidFill>
                <a:latin typeface="微软雅黑" panose="020B0503020204020204" pitchFamily="34" charset="-122"/>
              </a:endParaRPr>
            </a:p>
          </p:txBody>
        </p:sp>
      </p:grpSp>
      <p:grpSp>
        <p:nvGrpSpPr>
          <p:cNvPr id="86" name="组合 85"/>
          <p:cNvGrpSpPr/>
          <p:nvPr/>
        </p:nvGrpSpPr>
        <p:grpSpPr>
          <a:xfrm>
            <a:off x="6617959" y="1931489"/>
            <a:ext cx="4182564" cy="910084"/>
            <a:chOff x="4675437" y="1448616"/>
            <a:chExt cx="3136923" cy="682563"/>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99"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97" name="TextBox 96"/>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pitchFamily="34" charset="-122"/>
                  </a:rPr>
                  <a:t>01</a:t>
                </a:r>
              </a:p>
            </p:txBody>
          </p:sp>
        </p:grpSp>
        <p:sp>
          <p:nvSpPr>
            <p:cNvPr id="88" name="TextBox 87"/>
            <p:cNvSpPr txBox="1"/>
            <p:nvPr/>
          </p:nvSpPr>
          <p:spPr>
            <a:xfrm>
              <a:off x="5611772" y="1476863"/>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endParaRPr lang="en-US" altLang="zh-CN" sz="1335" dirty="0">
                <a:solidFill>
                  <a:schemeClr val="bg1"/>
                </a:solidFill>
                <a:latin typeface="微软雅黑" panose="020B0503020204020204" pitchFamily="34" charset="-122"/>
              </a:endParaRPr>
            </a:p>
          </p:txBody>
        </p:sp>
      </p:grpSp>
      <p:grpSp>
        <p:nvGrpSpPr>
          <p:cNvPr id="117" name="组合 116"/>
          <p:cNvGrpSpPr/>
          <p:nvPr/>
        </p:nvGrpSpPr>
        <p:grpSpPr>
          <a:xfrm>
            <a:off x="7383074" y="3310505"/>
            <a:ext cx="3993513" cy="910084"/>
            <a:chOff x="5249273" y="2482879"/>
            <a:chExt cx="2995135" cy="682563"/>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3"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bg1"/>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21" name="TextBox 120"/>
              <p:cNvSpPr txBox="1"/>
              <p:nvPr/>
            </p:nvSpPr>
            <p:spPr>
              <a:xfrm>
                <a:off x="7229619" y="557367"/>
                <a:ext cx="298227" cy="251727"/>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rPr>
                  <a:t>02</a:t>
                </a:r>
              </a:p>
            </p:txBody>
          </p:sp>
        </p:grpSp>
        <p:sp>
          <p:nvSpPr>
            <p:cNvPr id="119" name="TextBox 118"/>
            <p:cNvSpPr txBox="1"/>
            <p:nvPr/>
          </p:nvSpPr>
          <p:spPr>
            <a:xfrm>
              <a:off x="6043820" y="2516931"/>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endParaRPr lang="en-US" altLang="zh-CN" sz="1335" dirty="0">
                <a:solidFill>
                  <a:schemeClr val="bg1"/>
                </a:solidFill>
                <a:latin typeface="微软雅黑" panose="020B0503020204020204" pitchFamily="34" charset="-122"/>
              </a:endParaRPr>
            </a:p>
          </p:txBody>
        </p:sp>
      </p:grpSp>
      <p:grpSp>
        <p:nvGrpSpPr>
          <p:cNvPr id="126" name="组合 125"/>
          <p:cNvGrpSpPr/>
          <p:nvPr/>
        </p:nvGrpSpPr>
        <p:grpSpPr>
          <a:xfrm>
            <a:off x="6622181" y="4769569"/>
            <a:ext cx="4107201" cy="910084"/>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32"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30" name="TextBox 129"/>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pitchFamily="34" charset="-122"/>
                  </a:rPr>
                  <a:t>03</a:t>
                </a:r>
              </a:p>
            </p:txBody>
          </p:sp>
        </p:grpSp>
        <p:sp>
          <p:nvSpPr>
            <p:cNvPr id="128" name="TextBox 127"/>
            <p:cNvSpPr txBox="1"/>
            <p:nvPr/>
          </p:nvSpPr>
          <p:spPr>
            <a:xfrm>
              <a:off x="5558416" y="3631245"/>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endParaRPr lang="en-US" altLang="zh-CN" sz="1335" dirty="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500" fill="hold"/>
                                        <p:tgtEl>
                                          <p:spTgt spid="86"/>
                                        </p:tgtEl>
                                        <p:attrNameLst>
                                          <p:attrName>ppt_x</p:attrName>
                                        </p:attrNameLst>
                                      </p:cBhvr>
                                      <p:tavLst>
                                        <p:tav tm="0">
                                          <p:val>
                                            <p:strVal val="1+#ppt_w/2"/>
                                          </p:val>
                                        </p:tav>
                                        <p:tav tm="100000">
                                          <p:val>
                                            <p:strVal val="#ppt_x"/>
                                          </p:val>
                                        </p:tav>
                                      </p:tavLst>
                                    </p:anim>
                                    <p:anim calcmode="lin" valueType="num">
                                      <p:cBhvr additive="base">
                                        <p:cTn id="31"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500" fill="hold"/>
                                        <p:tgtEl>
                                          <p:spTgt spid="117"/>
                                        </p:tgtEl>
                                        <p:attrNameLst>
                                          <p:attrName>ppt_x</p:attrName>
                                        </p:attrNameLst>
                                      </p:cBhvr>
                                      <p:tavLst>
                                        <p:tav tm="0">
                                          <p:val>
                                            <p:strVal val="1+#ppt_w/2"/>
                                          </p:val>
                                        </p:tav>
                                        <p:tav tm="100000">
                                          <p:val>
                                            <p:strVal val="#ppt_x"/>
                                          </p:val>
                                        </p:tav>
                                      </p:tavLst>
                                    </p:anim>
                                    <p:anim calcmode="lin" valueType="num">
                                      <p:cBhvr additive="base">
                                        <p:cTn id="37"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26"/>
                                        </p:tgtEl>
                                        <p:attrNameLst>
                                          <p:attrName>style.visibility</p:attrName>
                                        </p:attrNameLst>
                                      </p:cBhvr>
                                      <p:to>
                                        <p:strVal val="visible"/>
                                      </p:to>
                                    </p:set>
                                    <p:anim calcmode="lin" valueType="num">
                                      <p:cBhvr additive="base">
                                        <p:cTn id="42" dur="500" fill="hold"/>
                                        <p:tgtEl>
                                          <p:spTgt spid="126"/>
                                        </p:tgtEl>
                                        <p:attrNameLst>
                                          <p:attrName>ppt_x</p:attrName>
                                        </p:attrNameLst>
                                      </p:cBhvr>
                                      <p:tavLst>
                                        <p:tav tm="0">
                                          <p:val>
                                            <p:strVal val="1+#ppt_w/2"/>
                                          </p:val>
                                        </p:tav>
                                        <p:tav tm="100000">
                                          <p:val>
                                            <p:strVal val="#ppt_x"/>
                                          </p:val>
                                        </p:tav>
                                      </p:tavLst>
                                    </p:anim>
                                    <p:anim calcmode="lin" valueType="num">
                                      <p:cBhvr additive="base">
                                        <p:cTn id="43"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937213" y="1253944"/>
            <a:ext cx="4945435" cy="5007368"/>
            <a:chOff x="4452910" y="940458"/>
            <a:chExt cx="3709076" cy="3755526"/>
          </a:xfrm>
        </p:grpSpPr>
        <p:sp>
          <p:nvSpPr>
            <p:cNvPr id="36" name="椭圆 4"/>
            <p:cNvSpPr/>
            <p:nvPr/>
          </p:nvSpPr>
          <p:spPr>
            <a:xfrm rot="197558">
              <a:off x="4452910" y="940458"/>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89" name="组合 88"/>
            <p:cNvGrpSpPr/>
            <p:nvPr/>
          </p:nvGrpSpPr>
          <p:grpSpPr>
            <a:xfrm>
              <a:off x="6542229" y="1711882"/>
              <a:ext cx="1555950" cy="1517754"/>
              <a:chOff x="2819811" y="1860029"/>
              <a:chExt cx="3903324" cy="3807502"/>
            </a:xfrm>
          </p:grpSpPr>
          <p:grpSp>
            <p:nvGrpSpPr>
              <p:cNvPr id="90" name="组合 89"/>
              <p:cNvGrpSpPr/>
              <p:nvPr/>
            </p:nvGrpSpPr>
            <p:grpSpPr>
              <a:xfrm>
                <a:off x="2848131" y="1860029"/>
                <a:ext cx="3807502" cy="3807502"/>
                <a:chOff x="2848131" y="1860029"/>
                <a:chExt cx="3807502" cy="3807502"/>
              </a:xfrm>
            </p:grpSpPr>
            <p:sp>
              <p:nvSpPr>
                <p:cNvPr id="101" name="椭圆 10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2" name="椭圆 101"/>
                <p:cNvSpPr/>
                <p:nvPr/>
              </p:nvSpPr>
              <p:spPr>
                <a:xfrm>
                  <a:off x="2936824" y="1948723"/>
                  <a:ext cx="3630117" cy="363012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95" name="文本框 94"/>
              <p:cNvSpPr txBox="1"/>
              <p:nvPr/>
            </p:nvSpPr>
            <p:spPr>
              <a:xfrm>
                <a:off x="2819811" y="2946447"/>
                <a:ext cx="3903324" cy="1563506"/>
              </a:xfrm>
              <a:prstGeom prst="rect">
                <a:avLst/>
              </a:prstGeom>
              <a:noFill/>
            </p:spPr>
            <p:txBody>
              <a:bodyPr wrap="square" rtlCol="0">
                <a:spAutoFit/>
              </a:bodyPr>
              <a:lstStyle/>
              <a:p>
                <a:pPr algn="ctr"/>
                <a:r>
                  <a:rPr lang="zh-CN" altLang="en-US" sz="2400" dirty="0">
                    <a:solidFill>
                      <a:schemeClr val="tx2"/>
                    </a:solidFill>
                    <a:latin typeface="+mj-ea"/>
                    <a:ea typeface="+mj-ea"/>
                  </a:rPr>
                  <a:t>标题</a:t>
                </a:r>
                <a:endParaRPr lang="en-US" altLang="zh-CN" sz="2400" dirty="0">
                  <a:solidFill>
                    <a:schemeClr val="tx2"/>
                  </a:solidFill>
                  <a:latin typeface="+mj-ea"/>
                  <a:ea typeface="+mj-ea"/>
                </a:endParaRPr>
              </a:p>
              <a:p>
                <a:pPr algn="ctr"/>
                <a:r>
                  <a:rPr lang="zh-CN" altLang="en-US" sz="2400" dirty="0">
                    <a:solidFill>
                      <a:schemeClr val="tx2"/>
                    </a:solidFill>
                    <a:latin typeface="+mj-ea"/>
                    <a:ea typeface="+mj-ea"/>
                  </a:rPr>
                  <a:t>文字内容</a:t>
                </a:r>
                <a:endParaRPr lang="en-US" altLang="zh-CN" sz="2400" dirty="0">
                  <a:solidFill>
                    <a:schemeClr val="tx2"/>
                  </a:solidFill>
                  <a:latin typeface="+mj-ea"/>
                  <a:ea typeface="+mj-ea"/>
                </a:endParaRPr>
              </a:p>
            </p:txBody>
          </p:sp>
        </p:grpSp>
        <p:grpSp>
          <p:nvGrpSpPr>
            <p:cNvPr id="4" name="组合 3"/>
            <p:cNvGrpSpPr/>
            <p:nvPr/>
          </p:nvGrpSpPr>
          <p:grpSpPr>
            <a:xfrm>
              <a:off x="5272348" y="991483"/>
              <a:ext cx="642933" cy="642933"/>
              <a:chOff x="6962369" y="1155522"/>
              <a:chExt cx="928602" cy="928602"/>
            </a:xfrm>
          </p:grpSpPr>
          <p:grpSp>
            <p:nvGrpSpPr>
              <p:cNvPr id="110" name="组合 109"/>
              <p:cNvGrpSpPr/>
              <p:nvPr/>
            </p:nvGrpSpPr>
            <p:grpSpPr>
              <a:xfrm>
                <a:off x="6962369" y="1155522"/>
                <a:ext cx="928602" cy="928602"/>
                <a:chOff x="2848131" y="1860029"/>
                <a:chExt cx="3807502" cy="3807502"/>
              </a:xfrm>
            </p:grpSpPr>
            <p:sp>
              <p:nvSpPr>
                <p:cNvPr id="116" name="椭圆 11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17" name="椭圆 116"/>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3" name="文本框 2"/>
              <p:cNvSpPr txBox="1"/>
              <p:nvPr/>
            </p:nvSpPr>
            <p:spPr>
              <a:xfrm>
                <a:off x="7084704" y="1315889"/>
                <a:ext cx="634148" cy="544617"/>
              </a:xfrm>
              <a:prstGeom prst="rect">
                <a:avLst/>
              </a:prstGeom>
              <a:noFill/>
            </p:spPr>
            <p:txBody>
              <a:bodyPr wrap="none" rtlCol="0">
                <a:spAutoFit/>
              </a:bodyPr>
              <a:lstStyle/>
              <a:p>
                <a:r>
                  <a:rPr lang="en-US" altLang="zh-CN" sz="2665" dirty="0">
                    <a:solidFill>
                      <a:schemeClr val="tx2"/>
                    </a:solidFill>
                    <a:latin typeface="+mj-ea"/>
                    <a:ea typeface="+mj-ea"/>
                  </a:rPr>
                  <a:t>01</a:t>
                </a:r>
                <a:endParaRPr lang="zh-CN" altLang="en-US" sz="2665" dirty="0">
                  <a:solidFill>
                    <a:schemeClr val="tx2"/>
                  </a:solidFill>
                  <a:latin typeface="+mj-ea"/>
                  <a:ea typeface="+mj-ea"/>
                </a:endParaRPr>
              </a:p>
            </p:txBody>
          </p:sp>
        </p:grpSp>
        <p:grpSp>
          <p:nvGrpSpPr>
            <p:cNvPr id="123" name="组合 122"/>
            <p:cNvGrpSpPr/>
            <p:nvPr/>
          </p:nvGrpSpPr>
          <p:grpSpPr>
            <a:xfrm>
              <a:off x="4583509" y="2061934"/>
              <a:ext cx="642933" cy="642933"/>
              <a:chOff x="6962369" y="1155522"/>
              <a:chExt cx="928602" cy="928602"/>
            </a:xfrm>
          </p:grpSpPr>
          <p:grpSp>
            <p:nvGrpSpPr>
              <p:cNvPr id="124" name="组合 123"/>
              <p:cNvGrpSpPr/>
              <p:nvPr/>
            </p:nvGrpSpPr>
            <p:grpSpPr>
              <a:xfrm>
                <a:off x="6962369" y="1155522"/>
                <a:ext cx="928602" cy="928602"/>
                <a:chOff x="2848131" y="1860029"/>
                <a:chExt cx="3807502" cy="3807502"/>
              </a:xfrm>
            </p:grpSpPr>
            <p:sp>
              <p:nvSpPr>
                <p:cNvPr id="127" name="椭圆 12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8" name="椭圆 127"/>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25" name="文本框 124"/>
              <p:cNvSpPr txBox="1"/>
              <p:nvPr/>
            </p:nvSpPr>
            <p:spPr>
              <a:xfrm>
                <a:off x="7070946" y="1315889"/>
                <a:ext cx="634147" cy="544617"/>
              </a:xfrm>
              <a:prstGeom prst="rect">
                <a:avLst/>
              </a:prstGeom>
              <a:noFill/>
            </p:spPr>
            <p:txBody>
              <a:bodyPr wrap="none" rtlCol="0">
                <a:spAutoFit/>
              </a:bodyPr>
              <a:lstStyle/>
              <a:p>
                <a:r>
                  <a:rPr lang="en-US" altLang="zh-CN" sz="2665" dirty="0">
                    <a:solidFill>
                      <a:schemeClr val="bg2"/>
                    </a:solidFill>
                    <a:latin typeface="+mj-ea"/>
                    <a:ea typeface="+mj-ea"/>
                  </a:rPr>
                  <a:t>02</a:t>
                </a:r>
                <a:endParaRPr lang="zh-CN" altLang="en-US" sz="2665" dirty="0">
                  <a:solidFill>
                    <a:schemeClr val="bg2"/>
                  </a:solidFill>
                  <a:latin typeface="+mj-ea"/>
                  <a:ea typeface="+mj-ea"/>
                </a:endParaRPr>
              </a:p>
            </p:txBody>
          </p:sp>
        </p:grpSp>
        <p:grpSp>
          <p:nvGrpSpPr>
            <p:cNvPr id="129" name="组合 128"/>
            <p:cNvGrpSpPr/>
            <p:nvPr/>
          </p:nvGrpSpPr>
          <p:grpSpPr>
            <a:xfrm>
              <a:off x="4981139" y="3408120"/>
              <a:ext cx="642933" cy="642933"/>
              <a:chOff x="6962369" y="1155522"/>
              <a:chExt cx="928602" cy="928602"/>
            </a:xfrm>
          </p:grpSpPr>
          <p:grpSp>
            <p:nvGrpSpPr>
              <p:cNvPr id="130" name="组合 129"/>
              <p:cNvGrpSpPr/>
              <p:nvPr/>
            </p:nvGrpSpPr>
            <p:grpSpPr>
              <a:xfrm>
                <a:off x="6962369" y="1155522"/>
                <a:ext cx="928602" cy="928602"/>
                <a:chOff x="2848131" y="1860029"/>
                <a:chExt cx="3807502" cy="3807502"/>
              </a:xfrm>
            </p:grpSpPr>
            <p:sp>
              <p:nvSpPr>
                <p:cNvPr id="133" name="椭圆 132"/>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椭圆 133"/>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1" name="文本框 130"/>
              <p:cNvSpPr txBox="1"/>
              <p:nvPr/>
            </p:nvSpPr>
            <p:spPr>
              <a:xfrm>
                <a:off x="7070946" y="1343404"/>
                <a:ext cx="634147" cy="544617"/>
              </a:xfrm>
              <a:prstGeom prst="rect">
                <a:avLst/>
              </a:prstGeom>
              <a:noFill/>
            </p:spPr>
            <p:txBody>
              <a:bodyPr wrap="none" rtlCol="0">
                <a:spAutoFit/>
              </a:bodyPr>
              <a:lstStyle/>
              <a:p>
                <a:r>
                  <a:rPr lang="en-US" altLang="zh-CN" sz="2665" dirty="0">
                    <a:solidFill>
                      <a:schemeClr val="tx2"/>
                    </a:solidFill>
                    <a:latin typeface="+mj-ea"/>
                    <a:ea typeface="+mj-ea"/>
                  </a:rPr>
                  <a:t>03</a:t>
                </a:r>
                <a:endParaRPr lang="zh-CN" altLang="en-US" sz="2665" dirty="0">
                  <a:solidFill>
                    <a:schemeClr val="tx2"/>
                  </a:solidFill>
                  <a:latin typeface="+mj-ea"/>
                  <a:ea typeface="+mj-ea"/>
                </a:endParaRPr>
              </a:p>
            </p:txBody>
          </p:sp>
        </p:grpSp>
        <p:grpSp>
          <p:nvGrpSpPr>
            <p:cNvPr id="135" name="组合 134"/>
            <p:cNvGrpSpPr/>
            <p:nvPr/>
          </p:nvGrpSpPr>
          <p:grpSpPr>
            <a:xfrm>
              <a:off x="6364687" y="3977893"/>
              <a:ext cx="642933" cy="642933"/>
              <a:chOff x="6962369" y="1155522"/>
              <a:chExt cx="928602" cy="928602"/>
            </a:xfrm>
          </p:grpSpPr>
          <p:grpSp>
            <p:nvGrpSpPr>
              <p:cNvPr id="136" name="组合 135"/>
              <p:cNvGrpSpPr/>
              <p:nvPr/>
            </p:nvGrpSpPr>
            <p:grpSpPr>
              <a:xfrm>
                <a:off x="6962369" y="1155522"/>
                <a:ext cx="928602" cy="928602"/>
                <a:chOff x="2848131" y="1860029"/>
                <a:chExt cx="3807502" cy="3807502"/>
              </a:xfrm>
            </p:grpSpPr>
            <p:sp>
              <p:nvSpPr>
                <p:cNvPr id="139" name="椭圆 13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椭圆 13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7" name="文本框 136"/>
              <p:cNvSpPr txBox="1"/>
              <p:nvPr/>
            </p:nvSpPr>
            <p:spPr>
              <a:xfrm>
                <a:off x="7070946" y="1343404"/>
                <a:ext cx="634147" cy="544617"/>
              </a:xfrm>
              <a:prstGeom prst="rect">
                <a:avLst/>
              </a:prstGeom>
              <a:noFill/>
            </p:spPr>
            <p:txBody>
              <a:bodyPr wrap="none" rtlCol="0">
                <a:spAutoFit/>
              </a:bodyPr>
              <a:lstStyle/>
              <a:p>
                <a:r>
                  <a:rPr lang="en-US" altLang="zh-CN" sz="2665" dirty="0">
                    <a:solidFill>
                      <a:schemeClr val="bg2"/>
                    </a:solidFill>
                    <a:latin typeface="+mj-ea"/>
                    <a:ea typeface="+mj-ea"/>
                  </a:rPr>
                  <a:t>04</a:t>
                </a:r>
                <a:endParaRPr lang="zh-CN" altLang="en-US" sz="2665" dirty="0">
                  <a:solidFill>
                    <a:schemeClr val="bg2"/>
                  </a:solidFill>
                  <a:latin typeface="+mj-ea"/>
                  <a:ea typeface="+mj-ea"/>
                </a:endParaRPr>
              </a:p>
            </p:txBody>
          </p:sp>
        </p:grpSp>
      </p:grpSp>
      <p:grpSp>
        <p:nvGrpSpPr>
          <p:cNvPr id="47" name="组合 46"/>
          <p:cNvGrpSpPr/>
          <p:nvPr/>
        </p:nvGrpSpPr>
        <p:grpSpPr>
          <a:xfrm>
            <a:off x="568443" y="319365"/>
            <a:ext cx="3809921" cy="420564"/>
            <a:chOff x="568442" y="319364"/>
            <a:chExt cx="3809924" cy="420565"/>
          </a:xfrm>
        </p:grpSpPr>
        <p:sp>
          <p:nvSpPr>
            <p:cNvPr id="48"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49" name="等腰三角形 4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50"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7" name="组合 6"/>
          <p:cNvGrpSpPr/>
          <p:nvPr/>
        </p:nvGrpSpPr>
        <p:grpSpPr>
          <a:xfrm>
            <a:off x="1555436" y="1617250"/>
            <a:ext cx="5393193" cy="769633"/>
            <a:chOff x="1166576" y="1212938"/>
            <a:chExt cx="4044895" cy="577225"/>
          </a:xfrm>
        </p:grpSpPr>
        <p:cxnSp>
          <p:nvCxnSpPr>
            <p:cNvPr id="10" name="直接连接符 9"/>
            <p:cNvCxnSpPr/>
            <p:nvPr/>
          </p:nvCxnSpPr>
          <p:spPr>
            <a:xfrm flipH="1">
              <a:off x="1230086" y="1619440"/>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40"/>
            <p:cNvSpPr txBox="1"/>
            <p:nvPr/>
          </p:nvSpPr>
          <p:spPr>
            <a:xfrm>
              <a:off x="1166576" y="1212938"/>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grpSp>
        <p:nvGrpSpPr>
          <p:cNvPr id="8" name="组合 7"/>
          <p:cNvGrpSpPr/>
          <p:nvPr/>
        </p:nvGrpSpPr>
        <p:grpSpPr>
          <a:xfrm>
            <a:off x="713865" y="3070919"/>
            <a:ext cx="5315547" cy="769633"/>
            <a:chOff x="535399" y="2303190"/>
            <a:chExt cx="3986660" cy="577225"/>
          </a:xfrm>
        </p:grpSpPr>
        <p:cxnSp>
          <p:nvCxnSpPr>
            <p:cNvPr id="141" name="直接连接符 140"/>
            <p:cNvCxnSpPr/>
            <p:nvPr/>
          </p:nvCxnSpPr>
          <p:spPr>
            <a:xfrm flipH="1">
              <a:off x="540674" y="2704868"/>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40"/>
            <p:cNvSpPr txBox="1"/>
            <p:nvPr/>
          </p:nvSpPr>
          <p:spPr>
            <a:xfrm>
              <a:off x="535399" y="2303190"/>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grpSp>
        <p:nvGrpSpPr>
          <p:cNvPr id="9" name="组合 8"/>
          <p:cNvGrpSpPr/>
          <p:nvPr/>
        </p:nvGrpSpPr>
        <p:grpSpPr>
          <a:xfrm>
            <a:off x="1348866" y="4866360"/>
            <a:ext cx="5312628" cy="769633"/>
            <a:chOff x="1011649" y="3649772"/>
            <a:chExt cx="3984471" cy="577225"/>
          </a:xfrm>
        </p:grpSpPr>
        <p:cxnSp>
          <p:nvCxnSpPr>
            <p:cNvPr id="142" name="直接连接符 141"/>
            <p:cNvCxnSpPr/>
            <p:nvPr/>
          </p:nvCxnSpPr>
          <p:spPr>
            <a:xfrm flipH="1">
              <a:off x="1014735" y="4058836"/>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40"/>
            <p:cNvSpPr txBox="1"/>
            <p:nvPr/>
          </p:nvSpPr>
          <p:spPr>
            <a:xfrm>
              <a:off x="1011649" y="3649772"/>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grpSp>
        <p:nvGrpSpPr>
          <p:cNvPr id="11" name="组合 10"/>
          <p:cNvGrpSpPr/>
          <p:nvPr/>
        </p:nvGrpSpPr>
        <p:grpSpPr>
          <a:xfrm>
            <a:off x="3354177" y="6010778"/>
            <a:ext cx="5466771" cy="769633"/>
            <a:chOff x="2515633" y="4508086"/>
            <a:chExt cx="4100078" cy="577225"/>
          </a:xfrm>
        </p:grpSpPr>
        <p:grpSp>
          <p:nvGrpSpPr>
            <p:cNvPr id="18" name="组合 17"/>
            <p:cNvGrpSpPr/>
            <p:nvPr/>
          </p:nvGrpSpPr>
          <p:grpSpPr>
            <a:xfrm>
              <a:off x="2515633" y="4719307"/>
              <a:ext cx="4100078" cy="165930"/>
              <a:chOff x="3354176" y="6292409"/>
              <a:chExt cx="5466771" cy="221240"/>
            </a:xfrm>
          </p:grpSpPr>
          <p:cxnSp>
            <p:nvCxnSpPr>
              <p:cNvPr id="143" name="直接连接符 142"/>
              <p:cNvCxnSpPr/>
              <p:nvPr/>
            </p:nvCxnSpPr>
            <p:spPr>
              <a:xfrm flipH="1">
                <a:off x="3354176" y="6513647"/>
                <a:ext cx="53085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662689" y="6292409"/>
                <a:ext cx="158258" cy="22124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6" name="TextBox 40"/>
            <p:cNvSpPr txBox="1"/>
            <p:nvPr/>
          </p:nvSpPr>
          <p:spPr>
            <a:xfrm>
              <a:off x="2545174" y="4508086"/>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70287" y="1581606"/>
            <a:ext cx="3443463" cy="2166817"/>
            <a:chOff x="727715" y="1186204"/>
            <a:chExt cx="2582597" cy="1625113"/>
          </a:xfrm>
        </p:grpSpPr>
        <p:sp>
          <p:nvSpPr>
            <p:cNvPr id="50" name="Down Arrow Callout 133"/>
            <p:cNvSpPr/>
            <p:nvPr/>
          </p:nvSpPr>
          <p:spPr>
            <a:xfrm>
              <a:off x="727715" y="1186204"/>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1" name="TextBox 50"/>
            <p:cNvSpPr txBox="1"/>
            <p:nvPr/>
          </p:nvSpPr>
          <p:spPr>
            <a:xfrm>
              <a:off x="1078513" y="179631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52" name="TextBox 51"/>
            <p:cNvSpPr txBox="1"/>
            <p:nvPr/>
          </p:nvSpPr>
          <p:spPr>
            <a:xfrm>
              <a:off x="1607845" y="1476395"/>
              <a:ext cx="822340" cy="246173"/>
            </a:xfrm>
            <a:prstGeom prst="rect">
              <a:avLst/>
            </a:prstGeom>
            <a:noFill/>
          </p:spPr>
          <p:txBody>
            <a:bodyPr wrap="none" lIns="0" tIns="0" rIns="0" bIns="0" rtlCol="0" anchor="t">
              <a:spAutoFit/>
            </a:bodyPr>
            <a:lstStyle/>
            <a:p>
              <a:pPr algn="ctr"/>
              <a:r>
                <a:rPr lang="zh-CN" altLang="en-US" sz="2135" dirty="0">
                  <a:solidFill>
                    <a:schemeClr val="tx2"/>
                  </a:solidFill>
                  <a:latin typeface="+mj-ea"/>
                  <a:ea typeface="+mj-ea"/>
                </a:rPr>
                <a:t>标题文字</a:t>
              </a:r>
              <a:endParaRPr lang="en-US" sz="2135" dirty="0">
                <a:solidFill>
                  <a:schemeClr val="tx2"/>
                </a:solidFill>
                <a:latin typeface="+mj-ea"/>
                <a:ea typeface="+mj-ea"/>
              </a:endParaRPr>
            </a:p>
          </p:txBody>
        </p:sp>
      </p:grpSp>
      <p:sp>
        <p:nvSpPr>
          <p:cNvPr id="58" name="TextBox 57"/>
          <p:cNvSpPr txBox="1"/>
          <p:nvPr/>
        </p:nvSpPr>
        <p:spPr>
          <a:xfrm>
            <a:off x="5310163" y="3441809"/>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grpSp>
        <p:nvGrpSpPr>
          <p:cNvPr id="4" name="组合 3"/>
          <p:cNvGrpSpPr/>
          <p:nvPr/>
        </p:nvGrpSpPr>
        <p:grpSpPr>
          <a:xfrm>
            <a:off x="5707220" y="2374544"/>
            <a:ext cx="847229" cy="847229"/>
            <a:chOff x="4529354" y="932804"/>
            <a:chExt cx="806358" cy="806358"/>
          </a:xfrm>
        </p:grpSpPr>
        <p:grpSp>
          <p:nvGrpSpPr>
            <p:cNvPr id="109" name="组合 108"/>
            <p:cNvGrpSpPr/>
            <p:nvPr/>
          </p:nvGrpSpPr>
          <p:grpSpPr>
            <a:xfrm>
              <a:off x="4529354" y="932804"/>
              <a:ext cx="806358" cy="806358"/>
              <a:chOff x="3724322" y="1908536"/>
              <a:chExt cx="1329153" cy="1329153"/>
            </a:xfrm>
          </p:grpSpPr>
          <p:sp>
            <p:nvSpPr>
              <p:cNvPr id="111" name="椭圆 11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2" name="椭圆 11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9" name="Freeform 144"/>
            <p:cNvSpPr>
              <a:spLocks noEditPoints="1"/>
            </p:cNvSpPr>
            <p:nvPr/>
          </p:nvSpPr>
          <p:spPr bwMode="auto">
            <a:xfrm>
              <a:off x="4749786" y="1205938"/>
              <a:ext cx="332846" cy="28864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6" name="组合 5"/>
          <p:cNvGrpSpPr/>
          <p:nvPr/>
        </p:nvGrpSpPr>
        <p:grpSpPr>
          <a:xfrm>
            <a:off x="9150746" y="4585876"/>
            <a:ext cx="847229" cy="847229"/>
            <a:chOff x="8057061" y="3375186"/>
            <a:chExt cx="635422" cy="635422"/>
          </a:xfrm>
        </p:grpSpPr>
        <p:grpSp>
          <p:nvGrpSpPr>
            <p:cNvPr id="124" name="组合 123"/>
            <p:cNvGrpSpPr/>
            <p:nvPr/>
          </p:nvGrpSpPr>
          <p:grpSpPr>
            <a:xfrm>
              <a:off x="8057061" y="3375186"/>
              <a:ext cx="635422" cy="635422"/>
              <a:chOff x="3724322" y="1908536"/>
              <a:chExt cx="1329153" cy="1329153"/>
            </a:xfrm>
          </p:grpSpPr>
          <p:sp>
            <p:nvSpPr>
              <p:cNvPr id="126" name="椭圆 12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7" name="椭圆 126"/>
              <p:cNvSpPr/>
              <p:nvPr/>
            </p:nvSpPr>
            <p:spPr>
              <a:xfrm>
                <a:off x="3839838" y="2043976"/>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0" name="Freeform 20"/>
            <p:cNvSpPr/>
            <p:nvPr/>
          </p:nvSpPr>
          <p:spPr bwMode="auto">
            <a:xfrm>
              <a:off x="8245635" y="3596276"/>
              <a:ext cx="246092" cy="246089"/>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5" name="组合 4"/>
          <p:cNvGrpSpPr/>
          <p:nvPr/>
        </p:nvGrpSpPr>
        <p:grpSpPr>
          <a:xfrm>
            <a:off x="2273706" y="4230912"/>
            <a:ext cx="847229" cy="847229"/>
            <a:chOff x="1316606" y="4114400"/>
            <a:chExt cx="635422" cy="635422"/>
          </a:xfrm>
        </p:grpSpPr>
        <p:grpSp>
          <p:nvGrpSpPr>
            <p:cNvPr id="119" name="组合 118"/>
            <p:cNvGrpSpPr/>
            <p:nvPr/>
          </p:nvGrpSpPr>
          <p:grpSpPr>
            <a:xfrm>
              <a:off x="1316606" y="4114400"/>
              <a:ext cx="635422" cy="635422"/>
              <a:chOff x="3724322" y="1908536"/>
              <a:chExt cx="1329153" cy="1329153"/>
            </a:xfrm>
          </p:grpSpPr>
          <p:sp>
            <p:nvSpPr>
              <p:cNvPr id="121" name="椭圆 12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2" name="椭圆 12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8" name="Freeform 56"/>
            <p:cNvSpPr>
              <a:spLocks noEditPoints="1"/>
            </p:cNvSpPr>
            <p:nvPr/>
          </p:nvSpPr>
          <p:spPr bwMode="auto">
            <a:xfrm>
              <a:off x="1468934" y="4282875"/>
              <a:ext cx="298473" cy="2984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8" name="组合 7"/>
          <p:cNvGrpSpPr/>
          <p:nvPr/>
        </p:nvGrpSpPr>
        <p:grpSpPr>
          <a:xfrm>
            <a:off x="1030137" y="3792763"/>
            <a:ext cx="3323760" cy="239989"/>
            <a:chOff x="772603" y="2844572"/>
            <a:chExt cx="2492820" cy="179992"/>
          </a:xfrm>
        </p:grpSpPr>
        <p:cxnSp>
          <p:nvCxnSpPr>
            <p:cNvPr id="48" name="Straight Connector 101"/>
            <p:cNvCxnSpPr/>
            <p:nvPr/>
          </p:nvCxnSpPr>
          <p:spPr>
            <a:xfrm flipH="1">
              <a:off x="772603" y="2937696"/>
              <a:ext cx="249282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925033"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 name="组合 8"/>
          <p:cNvGrpSpPr/>
          <p:nvPr/>
        </p:nvGrpSpPr>
        <p:grpSpPr>
          <a:xfrm>
            <a:off x="4469017" y="3792763"/>
            <a:ext cx="3323760" cy="239989"/>
            <a:chOff x="3351763" y="2844572"/>
            <a:chExt cx="2492820" cy="179992"/>
          </a:xfrm>
        </p:grpSpPr>
        <p:cxnSp>
          <p:nvCxnSpPr>
            <p:cNvPr id="57" name="Straight Connector 141"/>
            <p:cNvCxnSpPr/>
            <p:nvPr/>
          </p:nvCxnSpPr>
          <p:spPr>
            <a:xfrm flipH="1">
              <a:off x="3351763" y="2937696"/>
              <a:ext cx="249282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4503648"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9"/>
          <p:cNvGrpSpPr/>
          <p:nvPr/>
        </p:nvGrpSpPr>
        <p:grpSpPr>
          <a:xfrm>
            <a:off x="7912480" y="3792763"/>
            <a:ext cx="3323760" cy="239989"/>
            <a:chOff x="5934360" y="2844572"/>
            <a:chExt cx="2492820" cy="179992"/>
          </a:xfrm>
          <a:solidFill>
            <a:schemeClr val="tx2"/>
          </a:solidFill>
        </p:grpSpPr>
        <p:cxnSp>
          <p:nvCxnSpPr>
            <p:cNvPr id="83" name="Straight Connector 149"/>
            <p:cNvCxnSpPr/>
            <p:nvPr/>
          </p:nvCxnSpPr>
          <p:spPr>
            <a:xfrm flipH="1">
              <a:off x="5934360" y="2937696"/>
              <a:ext cx="2492820" cy="0"/>
            </a:xfrm>
            <a:prstGeom prst="line">
              <a:avLst/>
            </a:prstGeom>
            <a:grpFill/>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7065216"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7852629" y="1607918"/>
            <a:ext cx="3443463" cy="2166817"/>
            <a:chOff x="5889471" y="1205938"/>
            <a:chExt cx="2582597" cy="1625113"/>
          </a:xfrm>
        </p:grpSpPr>
        <p:sp>
          <p:nvSpPr>
            <p:cNvPr id="92" name="Down Arrow Callout 152"/>
            <p:cNvSpPr/>
            <p:nvPr/>
          </p:nvSpPr>
          <p:spPr>
            <a:xfrm>
              <a:off x="5889471" y="1205938"/>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141" name="TextBox 140"/>
            <p:cNvSpPr txBox="1"/>
            <p:nvPr/>
          </p:nvSpPr>
          <p:spPr>
            <a:xfrm>
              <a:off x="6214710" y="179631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142" name="TextBox 141"/>
            <p:cNvSpPr txBox="1"/>
            <p:nvPr/>
          </p:nvSpPr>
          <p:spPr>
            <a:xfrm>
              <a:off x="6744042" y="1476395"/>
              <a:ext cx="822340" cy="246173"/>
            </a:xfrm>
            <a:prstGeom prst="rect">
              <a:avLst/>
            </a:prstGeom>
            <a:noFill/>
          </p:spPr>
          <p:txBody>
            <a:bodyPr wrap="none" lIns="0" tIns="0" rIns="0" bIns="0" rtlCol="0" anchor="t">
              <a:spAutoFit/>
            </a:bodyPr>
            <a:lstStyle/>
            <a:p>
              <a:pPr algn="ctr"/>
              <a:r>
                <a:rPr lang="zh-CN" altLang="en-US" sz="2135" dirty="0">
                  <a:solidFill>
                    <a:schemeClr val="tx2"/>
                  </a:solidFill>
                  <a:latin typeface="+mj-ea"/>
                  <a:ea typeface="+mj-ea"/>
                </a:rPr>
                <a:t>标题文字</a:t>
              </a:r>
              <a:endParaRPr lang="en-US" sz="2135" dirty="0">
                <a:solidFill>
                  <a:schemeClr val="tx2"/>
                </a:solidFill>
                <a:latin typeface="+mj-ea"/>
                <a:ea typeface="+mj-ea"/>
              </a:endParaRPr>
            </a:p>
          </p:txBody>
        </p:sp>
      </p:grpSp>
      <p:grpSp>
        <p:nvGrpSpPr>
          <p:cNvPr id="13" name="组合 12"/>
          <p:cNvGrpSpPr/>
          <p:nvPr/>
        </p:nvGrpSpPr>
        <p:grpSpPr>
          <a:xfrm>
            <a:off x="4409167" y="4096297"/>
            <a:ext cx="3443463" cy="2166817"/>
            <a:chOff x="3306875" y="3072222"/>
            <a:chExt cx="2582597" cy="1625113"/>
          </a:xfrm>
        </p:grpSpPr>
        <p:sp>
          <p:nvSpPr>
            <p:cNvPr id="59" name="Down Arrow Callout 144"/>
            <p:cNvSpPr/>
            <p:nvPr/>
          </p:nvSpPr>
          <p:spPr>
            <a:xfrm flipV="1">
              <a:off x="3306875" y="3072222"/>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143" name="TextBox 142"/>
            <p:cNvSpPr txBox="1"/>
            <p:nvPr/>
          </p:nvSpPr>
          <p:spPr>
            <a:xfrm>
              <a:off x="3614990" y="388230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144" name="TextBox 143"/>
            <p:cNvSpPr txBox="1"/>
            <p:nvPr/>
          </p:nvSpPr>
          <p:spPr>
            <a:xfrm>
              <a:off x="4144322" y="3562385"/>
              <a:ext cx="822340" cy="246173"/>
            </a:xfrm>
            <a:prstGeom prst="rect">
              <a:avLst/>
            </a:prstGeom>
            <a:noFill/>
          </p:spPr>
          <p:txBody>
            <a:bodyPr wrap="none" lIns="0" tIns="0" rIns="0" bIns="0" rtlCol="0" anchor="t">
              <a:spAutoFit/>
            </a:bodyPr>
            <a:lstStyle/>
            <a:p>
              <a:pPr algn="ctr"/>
              <a:r>
                <a:rPr lang="zh-CN" altLang="en-US" sz="2135" dirty="0">
                  <a:solidFill>
                    <a:schemeClr val="bg2"/>
                  </a:solidFill>
                  <a:latin typeface="+mj-ea"/>
                  <a:ea typeface="+mj-ea"/>
                </a:rPr>
                <a:t>标题文字</a:t>
              </a:r>
              <a:endParaRPr lang="en-US" sz="2135" dirty="0">
                <a:solidFill>
                  <a:schemeClr val="bg2"/>
                </a:solidFill>
                <a:latin typeface="+mj-ea"/>
                <a:ea typeface="+mj-ea"/>
              </a:endParaRPr>
            </a:p>
          </p:txBody>
        </p:sp>
      </p:grpSp>
      <p:sp>
        <p:nvSpPr>
          <p:cNvPr id="148" name="TextBox 147"/>
          <p:cNvSpPr txBox="1"/>
          <p:nvPr/>
        </p:nvSpPr>
        <p:spPr>
          <a:xfrm>
            <a:off x="1899791" y="5262675"/>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sp>
        <p:nvSpPr>
          <p:cNvPr id="149" name="TextBox 148"/>
          <p:cNvSpPr txBox="1"/>
          <p:nvPr/>
        </p:nvSpPr>
        <p:spPr>
          <a:xfrm>
            <a:off x="8753623" y="4239294"/>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strVal val="#ppt_x"/>
                                          </p:val>
                                        </p:tav>
                                        <p:tav tm="100000">
                                          <p:val>
                                            <p:strVal val="#ppt_x"/>
                                          </p:val>
                                        </p:tav>
                                      </p:tavLst>
                                    </p:anim>
                                    <p:anim calcmode="lin" valueType="num">
                                      <p:cBhvr>
                                        <p:cTn id="46" dur="500" fill="hold"/>
                                        <p:tgtEl>
                                          <p:spTgt spid="5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anim calcmode="lin" valueType="num">
                                      <p:cBhvr>
                                        <p:cTn id="50" dur="500" fill="hold"/>
                                        <p:tgtEl>
                                          <p:spTgt spid="4"/>
                                        </p:tgtEl>
                                        <p:attrNameLst>
                                          <p:attrName>ppt_x</p:attrName>
                                        </p:attrNameLst>
                                      </p:cBhvr>
                                      <p:tavLst>
                                        <p:tav tm="0">
                                          <p:val>
                                            <p:strVal val="#ppt_x"/>
                                          </p:val>
                                        </p:tav>
                                        <p:tav tm="100000">
                                          <p:val>
                                            <p:strVal val="#ppt_x"/>
                                          </p:val>
                                        </p:tav>
                                      </p:tavLst>
                                    </p:anim>
                                    <p:anim calcmode="lin" valueType="num">
                                      <p:cBhvr>
                                        <p:cTn id="5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fade">
                                      <p:cBhvr>
                                        <p:cTn id="61" dur="500"/>
                                        <p:tgtEl>
                                          <p:spTgt spid="148"/>
                                        </p:tgtEl>
                                      </p:cBhvr>
                                    </p:animEffect>
                                    <p:anim calcmode="lin" valueType="num">
                                      <p:cBhvr>
                                        <p:cTn id="62" dur="500" fill="hold"/>
                                        <p:tgtEl>
                                          <p:spTgt spid="148"/>
                                        </p:tgtEl>
                                        <p:attrNameLst>
                                          <p:attrName>ppt_x</p:attrName>
                                        </p:attrNameLst>
                                      </p:cBhvr>
                                      <p:tavLst>
                                        <p:tav tm="0">
                                          <p:val>
                                            <p:strVal val="#ppt_x"/>
                                          </p:val>
                                        </p:tav>
                                        <p:tav tm="100000">
                                          <p:val>
                                            <p:strVal val="#ppt_x"/>
                                          </p:val>
                                        </p:tav>
                                      </p:tavLst>
                                    </p:anim>
                                    <p:anim calcmode="lin" valueType="num">
                                      <p:cBhvr>
                                        <p:cTn id="63" dur="5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500" fill="hold"/>
                                        <p:tgtEl>
                                          <p:spTgt spid="1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48" grpId="0"/>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17" name="组合 116"/>
          <p:cNvGrpSpPr/>
          <p:nvPr/>
        </p:nvGrpSpPr>
        <p:grpSpPr>
          <a:xfrm>
            <a:off x="8309114" y="1472346"/>
            <a:ext cx="3295511" cy="4605622"/>
            <a:chOff x="6231835" y="1104259"/>
            <a:chExt cx="2471633" cy="3454217"/>
          </a:xfrm>
        </p:grpSpPr>
        <p:sp>
          <p:nvSpPr>
            <p:cNvPr id="118" name="文本框 31"/>
            <p:cNvSpPr txBox="1"/>
            <p:nvPr/>
          </p:nvSpPr>
          <p:spPr>
            <a:xfrm>
              <a:off x="6231835" y="1104259"/>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01.</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p>
          </p:txBody>
        </p:sp>
        <p:sp>
          <p:nvSpPr>
            <p:cNvPr id="119" name="文本框 32"/>
            <p:cNvSpPr txBox="1"/>
            <p:nvPr/>
          </p:nvSpPr>
          <p:spPr>
            <a:xfrm>
              <a:off x="6231835" y="2033841"/>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02.</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p>
          </p:txBody>
        </p:sp>
        <p:sp>
          <p:nvSpPr>
            <p:cNvPr id="120" name="文本框 33"/>
            <p:cNvSpPr txBox="1"/>
            <p:nvPr/>
          </p:nvSpPr>
          <p:spPr>
            <a:xfrm>
              <a:off x="6231835" y="2963423"/>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03.</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p>
          </p:txBody>
        </p:sp>
        <p:sp>
          <p:nvSpPr>
            <p:cNvPr id="121" name="文本框 34"/>
            <p:cNvSpPr txBox="1"/>
            <p:nvPr/>
          </p:nvSpPr>
          <p:spPr>
            <a:xfrm>
              <a:off x="6231835" y="3893005"/>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04.</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p>
          </p:txBody>
        </p:sp>
        <p:cxnSp>
          <p:nvCxnSpPr>
            <p:cNvPr id="122" name="直接连接符 121"/>
            <p:cNvCxnSpPr/>
            <p:nvPr/>
          </p:nvCxnSpPr>
          <p:spPr>
            <a:xfrm>
              <a:off x="6231835" y="1968986"/>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231835" y="2890019"/>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231835" y="3811053"/>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819150" y="1582385"/>
            <a:ext cx="7134225" cy="4453291"/>
            <a:chOff x="614362" y="1186788"/>
            <a:chExt cx="5350669" cy="3339968"/>
          </a:xfrm>
        </p:grpSpPr>
        <p:grpSp>
          <p:nvGrpSpPr>
            <p:cNvPr id="126" name="组合 125"/>
            <p:cNvGrpSpPr/>
            <p:nvPr/>
          </p:nvGrpSpPr>
          <p:grpSpPr>
            <a:xfrm>
              <a:off x="780309" y="3635402"/>
              <a:ext cx="1134214" cy="385763"/>
              <a:chOff x="4452173" y="720606"/>
              <a:chExt cx="1134214" cy="385763"/>
            </a:xfrm>
          </p:grpSpPr>
          <p:grpSp>
            <p:nvGrpSpPr>
              <p:cNvPr id="203" name="组合 202"/>
              <p:cNvGrpSpPr/>
              <p:nvPr/>
            </p:nvGrpSpPr>
            <p:grpSpPr>
              <a:xfrm>
                <a:off x="4452173" y="720606"/>
                <a:ext cx="1134214" cy="385763"/>
                <a:chOff x="2099498" y="1186788"/>
                <a:chExt cx="1134214" cy="385763"/>
              </a:xfrm>
            </p:grpSpPr>
            <p:sp>
              <p:nvSpPr>
                <p:cNvPr id="205" name="圆角矩形 20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6" name="圆角矩形 20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4" name="矩形 20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p>
            </p:txBody>
          </p:sp>
        </p:grpSp>
        <p:grpSp>
          <p:nvGrpSpPr>
            <p:cNvPr id="127" name="组合 126"/>
            <p:cNvGrpSpPr/>
            <p:nvPr/>
          </p:nvGrpSpPr>
          <p:grpSpPr>
            <a:xfrm>
              <a:off x="780309" y="3139338"/>
              <a:ext cx="1134214" cy="385763"/>
              <a:chOff x="4452173" y="720606"/>
              <a:chExt cx="1134214" cy="385763"/>
            </a:xfrm>
          </p:grpSpPr>
          <p:grpSp>
            <p:nvGrpSpPr>
              <p:cNvPr id="199" name="组合 198"/>
              <p:cNvGrpSpPr/>
              <p:nvPr/>
            </p:nvGrpSpPr>
            <p:grpSpPr>
              <a:xfrm>
                <a:off x="4452173" y="720606"/>
                <a:ext cx="1134214" cy="385763"/>
                <a:chOff x="2099498" y="1186788"/>
                <a:chExt cx="1134214" cy="385763"/>
              </a:xfrm>
            </p:grpSpPr>
            <p:sp>
              <p:nvSpPr>
                <p:cNvPr id="201" name="圆角矩形 20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2" name="圆角矩形 20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0" name="矩形 19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p>
            </p:txBody>
          </p:sp>
        </p:grpSp>
        <p:grpSp>
          <p:nvGrpSpPr>
            <p:cNvPr id="128" name="组合 127"/>
            <p:cNvGrpSpPr/>
            <p:nvPr/>
          </p:nvGrpSpPr>
          <p:grpSpPr>
            <a:xfrm>
              <a:off x="780309" y="2582977"/>
              <a:ext cx="1134214" cy="385763"/>
              <a:chOff x="4452173" y="720606"/>
              <a:chExt cx="1134214" cy="385763"/>
            </a:xfrm>
          </p:grpSpPr>
          <p:grpSp>
            <p:nvGrpSpPr>
              <p:cNvPr id="195" name="组合 194"/>
              <p:cNvGrpSpPr/>
              <p:nvPr/>
            </p:nvGrpSpPr>
            <p:grpSpPr>
              <a:xfrm>
                <a:off x="4452173" y="720606"/>
                <a:ext cx="1134214" cy="385763"/>
                <a:chOff x="2099498" y="1186788"/>
                <a:chExt cx="1134214" cy="385763"/>
              </a:xfrm>
            </p:grpSpPr>
            <p:sp>
              <p:nvSpPr>
                <p:cNvPr id="197" name="圆角矩形 19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8" name="圆角矩形 19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6" name="矩形 19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p>
            </p:txBody>
          </p:sp>
        </p:grpSp>
        <p:sp>
          <p:nvSpPr>
            <p:cNvPr id="129" name="圆角矩形 128"/>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5B7C0"/>
                  </a:solidFill>
                  <a:latin typeface="微软雅黑" panose="020B0503020204020204" pitchFamily="34" charset="-122"/>
                </a:rPr>
                <a:t>添加标题</a:t>
              </a:r>
            </a:p>
          </p:txBody>
        </p:sp>
        <p:grpSp>
          <p:nvGrpSpPr>
            <p:cNvPr id="130" name="组合 129"/>
            <p:cNvGrpSpPr/>
            <p:nvPr/>
          </p:nvGrpSpPr>
          <p:grpSpPr>
            <a:xfrm>
              <a:off x="3522039" y="4140993"/>
              <a:ext cx="1134214" cy="385763"/>
              <a:chOff x="4452173" y="720606"/>
              <a:chExt cx="1134214" cy="385763"/>
            </a:xfrm>
          </p:grpSpPr>
          <p:grpSp>
            <p:nvGrpSpPr>
              <p:cNvPr id="191" name="组合 190"/>
              <p:cNvGrpSpPr/>
              <p:nvPr/>
            </p:nvGrpSpPr>
            <p:grpSpPr>
              <a:xfrm>
                <a:off x="4452173" y="720606"/>
                <a:ext cx="1134214" cy="385763"/>
                <a:chOff x="2099498" y="1186788"/>
                <a:chExt cx="1134214" cy="385763"/>
              </a:xfrm>
            </p:grpSpPr>
            <p:sp>
              <p:nvSpPr>
                <p:cNvPr id="193" name="圆角矩形 19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4" name="圆角矩形 19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2" name="矩形 191"/>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p>
            </p:txBody>
          </p:sp>
        </p:grpSp>
        <p:grpSp>
          <p:nvGrpSpPr>
            <p:cNvPr id="131" name="组合 130"/>
            <p:cNvGrpSpPr/>
            <p:nvPr/>
          </p:nvGrpSpPr>
          <p:grpSpPr>
            <a:xfrm>
              <a:off x="3522039" y="3618171"/>
              <a:ext cx="1134214" cy="385763"/>
              <a:chOff x="4452173" y="720606"/>
              <a:chExt cx="1134214" cy="385763"/>
            </a:xfrm>
          </p:grpSpPr>
          <p:grpSp>
            <p:nvGrpSpPr>
              <p:cNvPr id="187" name="组合 186"/>
              <p:cNvGrpSpPr/>
              <p:nvPr/>
            </p:nvGrpSpPr>
            <p:grpSpPr>
              <a:xfrm>
                <a:off x="4452173" y="720606"/>
                <a:ext cx="1134214" cy="385763"/>
                <a:chOff x="2099498" y="1186788"/>
                <a:chExt cx="1134214" cy="385763"/>
              </a:xfrm>
            </p:grpSpPr>
            <p:sp>
              <p:nvSpPr>
                <p:cNvPr id="189" name="圆角矩形 18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0" name="圆角矩形 18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8" name="矩形 187"/>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p>
            </p:txBody>
          </p:sp>
        </p:grpSp>
        <p:grpSp>
          <p:nvGrpSpPr>
            <p:cNvPr id="132" name="组合 131"/>
            <p:cNvGrpSpPr/>
            <p:nvPr/>
          </p:nvGrpSpPr>
          <p:grpSpPr>
            <a:xfrm>
              <a:off x="3522039" y="3106530"/>
              <a:ext cx="1134214" cy="385763"/>
              <a:chOff x="4452173" y="720606"/>
              <a:chExt cx="1134214" cy="385763"/>
            </a:xfrm>
          </p:grpSpPr>
          <p:grpSp>
            <p:nvGrpSpPr>
              <p:cNvPr id="183" name="组合 182"/>
              <p:cNvGrpSpPr/>
              <p:nvPr/>
            </p:nvGrpSpPr>
            <p:grpSpPr>
              <a:xfrm>
                <a:off x="4452173" y="720606"/>
                <a:ext cx="1134214" cy="385763"/>
                <a:chOff x="2099498" y="1186788"/>
                <a:chExt cx="1134214" cy="385763"/>
              </a:xfrm>
            </p:grpSpPr>
            <p:sp>
              <p:nvSpPr>
                <p:cNvPr id="185" name="圆角矩形 18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6" name="圆角矩形 18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4" name="矩形 18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p>
            </p:txBody>
          </p:sp>
        </p:grpSp>
        <p:grpSp>
          <p:nvGrpSpPr>
            <p:cNvPr id="133" name="组合 132"/>
            <p:cNvGrpSpPr/>
            <p:nvPr/>
          </p:nvGrpSpPr>
          <p:grpSpPr>
            <a:xfrm>
              <a:off x="3522039" y="2582977"/>
              <a:ext cx="1134214" cy="385763"/>
              <a:chOff x="4452173" y="720606"/>
              <a:chExt cx="1134214" cy="385763"/>
            </a:xfrm>
          </p:grpSpPr>
          <p:grpSp>
            <p:nvGrpSpPr>
              <p:cNvPr id="179" name="组合 178"/>
              <p:cNvGrpSpPr/>
              <p:nvPr/>
            </p:nvGrpSpPr>
            <p:grpSpPr>
              <a:xfrm>
                <a:off x="4452173" y="720606"/>
                <a:ext cx="1134214" cy="385763"/>
                <a:chOff x="2099498" y="1186788"/>
                <a:chExt cx="1134214" cy="385763"/>
              </a:xfrm>
            </p:grpSpPr>
            <p:sp>
              <p:nvSpPr>
                <p:cNvPr id="181" name="圆角矩形 18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2" name="圆角矩形 18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0" name="矩形 17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p>
            </p:txBody>
          </p:sp>
        </p:grpSp>
        <p:grpSp>
          <p:nvGrpSpPr>
            <p:cNvPr id="134" name="组合 133"/>
            <p:cNvGrpSpPr/>
            <p:nvPr/>
          </p:nvGrpSpPr>
          <p:grpSpPr>
            <a:xfrm>
              <a:off x="4830817" y="2582977"/>
              <a:ext cx="1134214" cy="385763"/>
              <a:chOff x="4452173" y="720606"/>
              <a:chExt cx="1134214" cy="385763"/>
            </a:xfrm>
          </p:grpSpPr>
          <p:grpSp>
            <p:nvGrpSpPr>
              <p:cNvPr id="175" name="组合 174"/>
              <p:cNvGrpSpPr/>
              <p:nvPr/>
            </p:nvGrpSpPr>
            <p:grpSpPr>
              <a:xfrm>
                <a:off x="4452173" y="720606"/>
                <a:ext cx="1134214" cy="385763"/>
                <a:chOff x="2099498" y="1186788"/>
                <a:chExt cx="1134214" cy="385763"/>
              </a:xfrm>
            </p:grpSpPr>
            <p:sp>
              <p:nvSpPr>
                <p:cNvPr id="177" name="圆角矩形 17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8" name="圆角矩形 17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6" name="矩形 17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p>
            </p:txBody>
          </p:sp>
        </p:grpSp>
        <p:grpSp>
          <p:nvGrpSpPr>
            <p:cNvPr id="135" name="组合 134"/>
            <p:cNvGrpSpPr/>
            <p:nvPr/>
          </p:nvGrpSpPr>
          <p:grpSpPr>
            <a:xfrm>
              <a:off x="2099498" y="1186788"/>
              <a:ext cx="3202593" cy="1391767"/>
              <a:chOff x="2099498" y="1186788"/>
              <a:chExt cx="3202593" cy="1391767"/>
            </a:xfrm>
          </p:grpSpPr>
          <p:grpSp>
            <p:nvGrpSpPr>
              <p:cNvPr id="162" name="组合 161"/>
              <p:cNvGrpSpPr/>
              <p:nvPr/>
            </p:nvGrpSpPr>
            <p:grpSpPr>
              <a:xfrm>
                <a:off x="4167877" y="1857035"/>
                <a:ext cx="1134214" cy="385763"/>
                <a:chOff x="4452173" y="720606"/>
                <a:chExt cx="1134214" cy="385763"/>
              </a:xfrm>
            </p:grpSpPr>
            <p:grpSp>
              <p:nvGrpSpPr>
                <p:cNvPr id="171" name="组合 170"/>
                <p:cNvGrpSpPr/>
                <p:nvPr/>
              </p:nvGrpSpPr>
              <p:grpSpPr>
                <a:xfrm>
                  <a:off x="4452173" y="720606"/>
                  <a:ext cx="1134214" cy="385763"/>
                  <a:chOff x="2099498" y="1186788"/>
                  <a:chExt cx="1134214" cy="385763"/>
                </a:xfrm>
              </p:grpSpPr>
              <p:sp>
                <p:nvSpPr>
                  <p:cNvPr id="173" name="圆角矩形 17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4" name="圆角矩形 17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2" name="矩形 171"/>
                <p:cNvSpPr/>
                <p:nvPr/>
              </p:nvSpPr>
              <p:spPr>
                <a:xfrm>
                  <a:off x="4488365"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副总经理</a:t>
                  </a:r>
                </a:p>
              </p:txBody>
            </p:sp>
          </p:grpSp>
          <p:grpSp>
            <p:nvGrpSpPr>
              <p:cNvPr id="163" name="组合 162"/>
              <p:cNvGrpSpPr/>
              <p:nvPr/>
            </p:nvGrpSpPr>
            <p:grpSpPr>
              <a:xfrm>
                <a:off x="2099498" y="1186788"/>
                <a:ext cx="2066951" cy="1391767"/>
                <a:chOff x="2099498" y="1186788"/>
                <a:chExt cx="2066951" cy="1391767"/>
              </a:xfrm>
            </p:grpSpPr>
            <p:cxnSp>
              <p:nvCxnSpPr>
                <p:cNvPr id="164" name="直接连接符 163"/>
                <p:cNvCxnSpPr>
                  <a:stCxn id="169" idx="2"/>
                  <a:endCxn id="129" idx="0"/>
                </p:cNvCxnSpPr>
                <p:nvPr/>
              </p:nvCxnSpPr>
              <p:spPr>
                <a:xfrm flipH="1">
                  <a:off x="2661867" y="1572551"/>
                  <a:ext cx="4738" cy="1006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2099498" y="1186788"/>
                  <a:ext cx="2066951" cy="863129"/>
                  <a:chOff x="2099498" y="1186788"/>
                  <a:chExt cx="2066951" cy="863129"/>
                </a:xfrm>
              </p:grpSpPr>
              <p:grpSp>
                <p:nvGrpSpPr>
                  <p:cNvPr id="166" name="组合 165"/>
                  <p:cNvGrpSpPr/>
                  <p:nvPr/>
                </p:nvGrpSpPr>
                <p:grpSpPr>
                  <a:xfrm>
                    <a:off x="2099498" y="1186788"/>
                    <a:ext cx="1134214" cy="385763"/>
                    <a:chOff x="2099498" y="1186788"/>
                    <a:chExt cx="1134214" cy="385763"/>
                  </a:xfrm>
                </p:grpSpPr>
                <p:sp>
                  <p:nvSpPr>
                    <p:cNvPr id="169" name="圆角矩形 16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0" name="圆角矩形 16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cxnSp>
                <p:nvCxnSpPr>
                  <p:cNvPr id="167" name="直接连接符 166"/>
                  <p:cNvCxnSpPr/>
                  <p:nvPr/>
                </p:nvCxnSpPr>
                <p:spPr>
                  <a:xfrm>
                    <a:off x="2661867" y="2049917"/>
                    <a:ext cx="1504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2270326" y="1219916"/>
                    <a:ext cx="830997"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总经理</a:t>
                    </a:r>
                  </a:p>
                </p:txBody>
              </p:sp>
            </p:grpSp>
          </p:grpSp>
        </p:grpSp>
        <p:cxnSp>
          <p:nvCxnSpPr>
            <p:cNvPr id="136" name="直接连接符 135"/>
            <p:cNvCxnSpPr/>
            <p:nvPr/>
          </p:nvCxnSpPr>
          <p:spPr>
            <a:xfrm flipH="1">
              <a:off x="1347416" y="2249941"/>
              <a:ext cx="13144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347416" y="2249941"/>
              <a:ext cx="2" cy="328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flipV="1">
              <a:off x="4076329"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flipV="1">
              <a:off x="5397925"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4076329" y="2414248"/>
              <a:ext cx="13215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4733555" y="2249941"/>
              <a:ext cx="1"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614362" y="277143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14362" y="3332220"/>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614362" y="3893005"/>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14362" y="2771436"/>
              <a:ext cx="0" cy="11215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3342451" y="2775859"/>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3342451" y="433387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3342451" y="3295198"/>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3342451" y="3814537"/>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342451" y="2771436"/>
              <a:ext cx="0" cy="1562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097099" y="2582977"/>
              <a:ext cx="1134214" cy="385763"/>
              <a:chOff x="4452173" y="720606"/>
              <a:chExt cx="1134214" cy="385763"/>
            </a:xfrm>
          </p:grpSpPr>
          <p:grpSp>
            <p:nvGrpSpPr>
              <p:cNvPr id="158" name="组合 157"/>
              <p:cNvGrpSpPr/>
              <p:nvPr/>
            </p:nvGrpSpPr>
            <p:grpSpPr>
              <a:xfrm>
                <a:off x="4452173" y="720606"/>
                <a:ext cx="1134214" cy="385763"/>
                <a:chOff x="2099498" y="1186788"/>
                <a:chExt cx="1134214" cy="385763"/>
              </a:xfrm>
            </p:grpSpPr>
            <p:sp>
              <p:nvSpPr>
                <p:cNvPr id="160" name="圆角矩形 15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61" name="圆角矩形 160"/>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59" name="矩形 158"/>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fill="hold"/>
                                        <p:tgtEl>
                                          <p:spTgt spid="125"/>
                                        </p:tgtEl>
                                        <p:attrNameLst>
                                          <p:attrName>ppt_x</p:attrName>
                                        </p:attrNameLst>
                                      </p:cBhvr>
                                      <p:tavLst>
                                        <p:tav tm="0">
                                          <p:val>
                                            <p:strVal val="#ppt_x"/>
                                          </p:val>
                                        </p:tav>
                                        <p:tav tm="100000">
                                          <p:val>
                                            <p:strVal val="#ppt_x"/>
                                          </p:val>
                                        </p:tav>
                                      </p:tavLst>
                                    </p:anim>
                                    <p:anim calcmode="lin" valueType="num">
                                      <p:cBhvr additive="base">
                                        <p:cTn id="14"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1+#ppt_w/2"/>
                                          </p:val>
                                        </p:tav>
                                        <p:tav tm="100000">
                                          <p:val>
                                            <p:strVal val="#ppt_x"/>
                                          </p:val>
                                        </p:tav>
                                      </p:tavLst>
                                    </p:anim>
                                    <p:anim calcmode="lin" valueType="num">
                                      <p:cBhvr additive="base">
                                        <p:cTn id="20"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22" name="组合 21"/>
          <p:cNvGrpSpPr/>
          <p:nvPr/>
        </p:nvGrpSpPr>
        <p:grpSpPr>
          <a:xfrm>
            <a:off x="514101" y="1606205"/>
            <a:ext cx="7361506" cy="4217554"/>
            <a:chOff x="385575" y="1204653"/>
            <a:chExt cx="5521130" cy="3163166"/>
          </a:xfrm>
        </p:grpSpPr>
        <p:sp>
          <p:nvSpPr>
            <p:cNvPr id="23" name="五角星 22"/>
            <p:cNvSpPr/>
            <p:nvPr/>
          </p:nvSpPr>
          <p:spPr>
            <a:xfrm>
              <a:off x="2051581" y="1738257"/>
              <a:ext cx="2165350" cy="2165350"/>
            </a:xfrm>
            <a:prstGeom prst="star5">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ndParaRPr>
            </a:p>
          </p:txBody>
        </p:sp>
        <p:grpSp>
          <p:nvGrpSpPr>
            <p:cNvPr id="24" name="组合 23"/>
            <p:cNvGrpSpPr/>
            <p:nvPr/>
          </p:nvGrpSpPr>
          <p:grpSpPr>
            <a:xfrm>
              <a:off x="2519618" y="2327468"/>
              <a:ext cx="1193616" cy="1196029"/>
              <a:chOff x="2845016" y="2727979"/>
              <a:chExt cx="1072726" cy="1074895"/>
            </a:xfrm>
          </p:grpSpPr>
          <p:grpSp>
            <p:nvGrpSpPr>
              <p:cNvPr id="65" name="Group 10"/>
              <p:cNvGrpSpPr/>
              <p:nvPr/>
            </p:nvGrpSpPr>
            <p:grpSpPr>
              <a:xfrm>
                <a:off x="2845016" y="2727979"/>
                <a:ext cx="1072726" cy="1074895"/>
                <a:chOff x="3692576" y="1742634"/>
                <a:chExt cx="2790379" cy="2796023"/>
              </a:xfrm>
            </p:grpSpPr>
            <p:grpSp>
              <p:nvGrpSpPr>
                <p:cNvPr id="67" name="组合 79"/>
                <p:cNvGrpSpPr/>
                <p:nvPr/>
              </p:nvGrpSpPr>
              <p:grpSpPr bwMode="auto">
                <a:xfrm>
                  <a:off x="3692576" y="1742634"/>
                  <a:ext cx="2790379" cy="279602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7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6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66" name="TextBox 65"/>
              <p:cNvSpPr txBox="1"/>
              <p:nvPr/>
            </p:nvSpPr>
            <p:spPr>
              <a:xfrm>
                <a:off x="3008157" y="3020617"/>
                <a:ext cx="739230" cy="504718"/>
              </a:xfrm>
              <a:prstGeom prst="rect">
                <a:avLst/>
              </a:prstGeom>
              <a:noFill/>
              <a:ln>
                <a:noFill/>
              </a:ln>
            </p:spPr>
            <p:txBody>
              <a:bodyPr wrap="square" rtlCol="0">
                <a:spAutoFit/>
              </a:bodyPr>
              <a:lstStyle/>
              <a:p>
                <a:pPr algn="ctr"/>
                <a:r>
                  <a:rPr lang="zh-CN" altLang="en-US" sz="2135" dirty="0">
                    <a:solidFill>
                      <a:prstClr val="white"/>
                    </a:solidFill>
                    <a:latin typeface="微软雅黑" panose="020B0503020204020204" pitchFamily="34" charset="-122"/>
                  </a:rPr>
                  <a:t>标题</a:t>
                </a:r>
                <a:endParaRPr lang="en-US" altLang="zh-CN" sz="2135" dirty="0">
                  <a:solidFill>
                    <a:prstClr val="white"/>
                  </a:solidFill>
                  <a:latin typeface="微软雅黑" panose="020B0503020204020204" pitchFamily="34" charset="-122"/>
                </a:endParaRPr>
              </a:p>
              <a:p>
                <a:pPr algn="ctr"/>
                <a:r>
                  <a:rPr lang="zh-CN" altLang="en-US" sz="2135" dirty="0">
                    <a:solidFill>
                      <a:prstClr val="white"/>
                    </a:solidFill>
                    <a:latin typeface="微软雅黑" panose="020B0503020204020204" pitchFamily="34" charset="-122"/>
                  </a:rPr>
                  <a:t>文字</a:t>
                </a:r>
              </a:p>
            </p:txBody>
          </p:sp>
        </p:grpSp>
        <p:grpSp>
          <p:nvGrpSpPr>
            <p:cNvPr id="25" name="组合 24"/>
            <p:cNvGrpSpPr/>
            <p:nvPr/>
          </p:nvGrpSpPr>
          <p:grpSpPr>
            <a:xfrm>
              <a:off x="2767905" y="1204653"/>
              <a:ext cx="725812" cy="727279"/>
              <a:chOff x="2845016" y="2727979"/>
              <a:chExt cx="1072726" cy="1074895"/>
            </a:xfrm>
          </p:grpSpPr>
          <p:grpSp>
            <p:nvGrpSpPr>
              <p:cNvPr id="59" name="Group 10"/>
              <p:cNvGrpSpPr/>
              <p:nvPr/>
            </p:nvGrpSpPr>
            <p:grpSpPr>
              <a:xfrm>
                <a:off x="2845016" y="2727979"/>
                <a:ext cx="1072726" cy="1074895"/>
                <a:chOff x="3692576" y="1742634"/>
                <a:chExt cx="2790379" cy="2796023"/>
              </a:xfrm>
            </p:grpSpPr>
            <p:grpSp>
              <p:nvGrpSpPr>
                <p:cNvPr id="61" name="组合 79"/>
                <p:cNvGrpSpPr/>
                <p:nvPr/>
              </p:nvGrpSpPr>
              <p:grpSpPr bwMode="auto">
                <a:xfrm>
                  <a:off x="3692576" y="1742634"/>
                  <a:ext cx="2790379" cy="2796023"/>
                  <a:chOff x="6379729" y="2488774"/>
                  <a:chExt cx="2513016" cy="2513016"/>
                </a:xfrm>
              </p:grpSpPr>
              <p:sp>
                <p:nvSpPr>
                  <p:cNvPr id="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62"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3021853" y="3001038"/>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01</a:t>
                </a:r>
                <a:endParaRPr lang="zh-CN" altLang="en-US" sz="2665" dirty="0">
                  <a:solidFill>
                    <a:prstClr val="white"/>
                  </a:solidFill>
                  <a:latin typeface="微软雅黑" panose="020B0503020204020204" pitchFamily="34" charset="-122"/>
                </a:endParaRPr>
              </a:p>
            </p:txBody>
          </p:sp>
        </p:grpSp>
        <p:grpSp>
          <p:nvGrpSpPr>
            <p:cNvPr id="26" name="组合 25"/>
            <p:cNvGrpSpPr/>
            <p:nvPr/>
          </p:nvGrpSpPr>
          <p:grpSpPr>
            <a:xfrm>
              <a:off x="4023786" y="2191480"/>
              <a:ext cx="725812" cy="727279"/>
              <a:chOff x="2845016" y="2727979"/>
              <a:chExt cx="1072726" cy="1074895"/>
            </a:xfrm>
          </p:grpSpPr>
          <p:grpSp>
            <p:nvGrpSpPr>
              <p:cNvPr id="53" name="Group 10"/>
              <p:cNvGrpSpPr/>
              <p:nvPr/>
            </p:nvGrpSpPr>
            <p:grpSpPr>
              <a:xfrm>
                <a:off x="2845016" y="2727979"/>
                <a:ext cx="1072726" cy="1074895"/>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56"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02</a:t>
                </a:r>
                <a:endParaRPr lang="zh-CN" altLang="en-US" sz="2665" dirty="0">
                  <a:solidFill>
                    <a:prstClr val="white"/>
                  </a:solidFill>
                  <a:latin typeface="微软雅黑" panose="020B0503020204020204" pitchFamily="34" charset="-122"/>
                </a:endParaRPr>
              </a:p>
            </p:txBody>
          </p:sp>
        </p:grpSp>
        <p:grpSp>
          <p:nvGrpSpPr>
            <p:cNvPr id="27" name="组合 26"/>
            <p:cNvGrpSpPr/>
            <p:nvPr/>
          </p:nvGrpSpPr>
          <p:grpSpPr>
            <a:xfrm>
              <a:off x="1547568" y="2178763"/>
              <a:ext cx="725812" cy="727279"/>
              <a:chOff x="2845016" y="2727979"/>
              <a:chExt cx="1072726" cy="1074895"/>
            </a:xfrm>
          </p:grpSpPr>
          <p:grpSp>
            <p:nvGrpSpPr>
              <p:cNvPr id="47" name="Group 10"/>
              <p:cNvGrpSpPr/>
              <p:nvPr/>
            </p:nvGrpSpPr>
            <p:grpSpPr>
              <a:xfrm>
                <a:off x="2845016" y="2727979"/>
                <a:ext cx="1072726" cy="1074895"/>
                <a:chOff x="3692576" y="1742634"/>
                <a:chExt cx="2790379" cy="2796023"/>
              </a:xfrm>
            </p:grpSpPr>
            <p:grpSp>
              <p:nvGrpSpPr>
                <p:cNvPr id="49" name="组合 79"/>
                <p:cNvGrpSpPr/>
                <p:nvPr/>
              </p:nvGrpSpPr>
              <p:grpSpPr bwMode="auto">
                <a:xfrm>
                  <a:off x="3692576" y="1742634"/>
                  <a:ext cx="2790379" cy="2796023"/>
                  <a:chOff x="6379729" y="2488774"/>
                  <a:chExt cx="2513016" cy="2513016"/>
                </a:xfrm>
              </p:grpSpPr>
              <p:sp>
                <p:nvSpPr>
                  <p:cNvPr id="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50"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48" name="TextBox 47"/>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03</a:t>
                </a:r>
                <a:endParaRPr lang="zh-CN" altLang="en-US" sz="2665" dirty="0">
                  <a:solidFill>
                    <a:prstClr val="white"/>
                  </a:solidFill>
                  <a:latin typeface="微软雅黑" panose="020B0503020204020204" pitchFamily="34" charset="-122"/>
                </a:endParaRPr>
              </a:p>
            </p:txBody>
          </p:sp>
        </p:grpSp>
        <p:grpSp>
          <p:nvGrpSpPr>
            <p:cNvPr id="28" name="组合 27"/>
            <p:cNvGrpSpPr/>
            <p:nvPr/>
          </p:nvGrpSpPr>
          <p:grpSpPr>
            <a:xfrm>
              <a:off x="2032703" y="3640540"/>
              <a:ext cx="725812" cy="727279"/>
              <a:chOff x="2845016" y="2727979"/>
              <a:chExt cx="1072726" cy="1074895"/>
            </a:xfrm>
          </p:grpSpPr>
          <p:grpSp>
            <p:nvGrpSpPr>
              <p:cNvPr id="41" name="Group 10"/>
              <p:cNvGrpSpPr/>
              <p:nvPr/>
            </p:nvGrpSpPr>
            <p:grpSpPr>
              <a:xfrm>
                <a:off x="2845016" y="2727979"/>
                <a:ext cx="1072726" cy="1074895"/>
                <a:chOff x="3692576" y="1742634"/>
                <a:chExt cx="2790379" cy="2796023"/>
              </a:xfrm>
            </p:grpSpPr>
            <p:grpSp>
              <p:nvGrpSpPr>
                <p:cNvPr id="43" name="组合 79"/>
                <p:cNvGrpSpPr/>
                <p:nvPr/>
              </p:nvGrpSpPr>
              <p:grpSpPr bwMode="auto">
                <a:xfrm>
                  <a:off x="3692576" y="1742634"/>
                  <a:ext cx="2790379" cy="2796023"/>
                  <a:chOff x="6379729" y="2488774"/>
                  <a:chExt cx="2513016" cy="2513016"/>
                </a:xfrm>
              </p:grpSpPr>
              <p:sp>
                <p:nvSpPr>
                  <p:cNvPr id="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4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44"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42" name="TextBox 41"/>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04</a:t>
                </a:r>
                <a:endParaRPr lang="zh-CN" altLang="en-US" sz="2665" dirty="0">
                  <a:solidFill>
                    <a:prstClr val="white"/>
                  </a:solidFill>
                  <a:latin typeface="微软雅黑" panose="020B0503020204020204" pitchFamily="34" charset="-122"/>
                </a:endParaRPr>
              </a:p>
            </p:txBody>
          </p:sp>
        </p:grpSp>
        <p:grpSp>
          <p:nvGrpSpPr>
            <p:cNvPr id="29" name="组合 28"/>
            <p:cNvGrpSpPr/>
            <p:nvPr/>
          </p:nvGrpSpPr>
          <p:grpSpPr>
            <a:xfrm>
              <a:off x="3538921" y="3640540"/>
              <a:ext cx="725812" cy="727279"/>
              <a:chOff x="2845016" y="2727979"/>
              <a:chExt cx="1072726" cy="1074895"/>
            </a:xfrm>
          </p:grpSpPr>
          <p:grpSp>
            <p:nvGrpSpPr>
              <p:cNvPr id="35" name="Group 10"/>
              <p:cNvGrpSpPr/>
              <p:nvPr/>
            </p:nvGrpSpPr>
            <p:grpSpPr>
              <a:xfrm>
                <a:off x="2845016" y="2727979"/>
                <a:ext cx="1072726" cy="1074895"/>
                <a:chOff x="3692576" y="1742634"/>
                <a:chExt cx="2790379" cy="2796023"/>
              </a:xfrm>
            </p:grpSpPr>
            <p:grpSp>
              <p:nvGrpSpPr>
                <p:cNvPr id="37" name="组合 79"/>
                <p:cNvGrpSpPr/>
                <p:nvPr/>
              </p:nvGrpSpPr>
              <p:grpSpPr bwMode="auto">
                <a:xfrm>
                  <a:off x="3692576" y="1742634"/>
                  <a:ext cx="2790379" cy="2796023"/>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36" name="TextBox 35"/>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05</a:t>
                </a:r>
                <a:endParaRPr lang="zh-CN" altLang="en-US" sz="2665" dirty="0">
                  <a:solidFill>
                    <a:prstClr val="white"/>
                  </a:solidFill>
                  <a:latin typeface="微软雅黑" panose="020B0503020204020204" pitchFamily="34" charset="-122"/>
                </a:endParaRPr>
              </a:p>
            </p:txBody>
          </p:sp>
        </p:grpSp>
        <p:sp>
          <p:nvSpPr>
            <p:cNvPr id="30" name="TextBox 29"/>
            <p:cNvSpPr txBox="1"/>
            <p:nvPr/>
          </p:nvSpPr>
          <p:spPr>
            <a:xfrm>
              <a:off x="1702656" y="1401616"/>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rPr>
                <a:t>标题文字</a:t>
              </a:r>
            </a:p>
          </p:txBody>
        </p:sp>
        <p:sp>
          <p:nvSpPr>
            <p:cNvPr id="31" name="TextBox 30"/>
            <p:cNvSpPr txBox="1"/>
            <p:nvPr/>
          </p:nvSpPr>
          <p:spPr>
            <a:xfrm>
              <a:off x="4844876" y="2418122"/>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标题文字</a:t>
              </a:r>
            </a:p>
          </p:txBody>
        </p:sp>
        <p:sp>
          <p:nvSpPr>
            <p:cNvPr id="32" name="TextBox 31"/>
            <p:cNvSpPr txBox="1"/>
            <p:nvPr/>
          </p:nvSpPr>
          <p:spPr>
            <a:xfrm>
              <a:off x="4338218" y="3920157"/>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标题文字</a:t>
              </a:r>
            </a:p>
          </p:txBody>
        </p:sp>
        <p:sp>
          <p:nvSpPr>
            <p:cNvPr id="33" name="TextBox 32"/>
            <p:cNvSpPr txBox="1"/>
            <p:nvPr/>
          </p:nvSpPr>
          <p:spPr>
            <a:xfrm>
              <a:off x="385575" y="2451600"/>
              <a:ext cx="1130358"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rPr>
                <a:t>标题文字 </a:t>
              </a:r>
            </a:p>
          </p:txBody>
        </p:sp>
        <p:sp>
          <p:nvSpPr>
            <p:cNvPr id="34" name="TextBox 33"/>
            <p:cNvSpPr txBox="1"/>
            <p:nvPr/>
          </p:nvSpPr>
          <p:spPr>
            <a:xfrm>
              <a:off x="930368" y="3870314"/>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rPr>
                <a:t>标题文字</a:t>
              </a:r>
            </a:p>
          </p:txBody>
        </p:sp>
      </p:grpSp>
      <p:grpSp>
        <p:nvGrpSpPr>
          <p:cNvPr id="71" name="组合 70"/>
          <p:cNvGrpSpPr/>
          <p:nvPr/>
        </p:nvGrpSpPr>
        <p:grpSpPr>
          <a:xfrm>
            <a:off x="8160803" y="2274026"/>
            <a:ext cx="3370797" cy="3094280"/>
            <a:chOff x="763742" y="1605380"/>
            <a:chExt cx="2528098" cy="2320710"/>
          </a:xfrm>
        </p:grpSpPr>
        <p:sp>
          <p:nvSpPr>
            <p:cNvPr id="72" name="TextBox 71"/>
            <p:cNvSpPr txBox="1"/>
            <p:nvPr/>
          </p:nvSpPr>
          <p:spPr>
            <a:xfrm>
              <a:off x="763742" y="2164598"/>
              <a:ext cx="2528098" cy="1761492"/>
            </a:xfrm>
            <a:prstGeom prst="rect">
              <a:avLst/>
            </a:prstGeom>
            <a:noFill/>
          </p:spPr>
          <p:txBody>
            <a:bodyPr wrap="square" rtlCol="0">
              <a:spAutoFit/>
            </a:bodyPr>
            <a:lstStyle/>
            <a:p>
              <a:pPr>
                <a:defRPr/>
              </a:pP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endParaRPr lang="en-US" altLang="zh-CN" sz="1335" kern="0" dirty="0">
                <a:solidFill>
                  <a:schemeClr val="bg1"/>
                </a:solidFill>
                <a:latin typeface="微软雅黑" panose="020B0503020204020204" pitchFamily="34" charset="-122"/>
              </a:endParaRPr>
            </a:p>
            <a:p>
              <a:pPr>
                <a:defRPr/>
              </a:pPr>
              <a:endParaRPr lang="en-US" altLang="zh-CN" sz="1335" kern="0" dirty="0">
                <a:solidFill>
                  <a:schemeClr val="bg1"/>
                </a:solidFill>
                <a:latin typeface="微软雅黑" panose="020B0503020204020204" pitchFamily="34" charset="-122"/>
              </a:endParaRPr>
            </a:p>
            <a:p>
              <a:pPr defTabSz="1218565">
                <a:defRPr/>
              </a:pPr>
              <a:endParaRPr lang="en-US" altLang="zh-CN" sz="1335" kern="0" dirty="0">
                <a:solidFill>
                  <a:schemeClr val="bg1"/>
                </a:solidFill>
                <a:latin typeface="微软雅黑" panose="020B0503020204020204" pitchFamily="34" charset="-122"/>
              </a:endParaRPr>
            </a:p>
            <a:p>
              <a:pPr defTabSz="1218565">
                <a:defRPr/>
              </a:pPr>
              <a:endParaRPr lang="en-US" altLang="zh-CN" sz="1335" kern="0" dirty="0">
                <a:solidFill>
                  <a:schemeClr val="bg1"/>
                </a:solidFill>
                <a:latin typeface="微软雅黑" panose="020B0503020204020204" pitchFamily="34" charset="-122"/>
              </a:endParaRPr>
            </a:p>
          </p:txBody>
        </p:sp>
        <p:grpSp>
          <p:nvGrpSpPr>
            <p:cNvPr id="73" name="组合 72"/>
            <p:cNvGrpSpPr/>
            <p:nvPr/>
          </p:nvGrpSpPr>
          <p:grpSpPr>
            <a:xfrm>
              <a:off x="866278" y="1605380"/>
              <a:ext cx="1134214" cy="385763"/>
              <a:chOff x="4452173" y="720606"/>
              <a:chExt cx="1134214" cy="385763"/>
            </a:xfrm>
          </p:grpSpPr>
          <p:grpSp>
            <p:nvGrpSpPr>
              <p:cNvPr id="74" name="组合 73"/>
              <p:cNvGrpSpPr/>
              <p:nvPr/>
            </p:nvGrpSpPr>
            <p:grpSpPr>
              <a:xfrm>
                <a:off x="4452173" y="720606"/>
                <a:ext cx="1134214" cy="385763"/>
                <a:chOff x="2099498" y="1186788"/>
                <a:chExt cx="1134214" cy="385763"/>
              </a:xfrm>
            </p:grpSpPr>
            <p:sp>
              <p:nvSpPr>
                <p:cNvPr id="76" name="圆角矩形 75"/>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77" name="圆角矩形 76"/>
                <p:cNvSpPr/>
                <p:nvPr/>
              </p:nvSpPr>
              <p:spPr>
                <a:xfrm>
                  <a:off x="2163904" y="1212584"/>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75" name="矩形 74"/>
              <p:cNvSpPr/>
              <p:nvPr/>
            </p:nvSpPr>
            <p:spPr>
              <a:xfrm>
                <a:off x="4538861" y="759599"/>
                <a:ext cx="960840" cy="315423"/>
              </a:xfrm>
              <a:prstGeom prst="rect">
                <a:avLst/>
              </a:prstGeom>
            </p:spPr>
            <p:txBody>
              <a:bodyPr wrap="none">
                <a:spAutoFit/>
              </a:bodyPr>
              <a:lstStyle/>
              <a:p>
                <a:pPr algn="ctr"/>
                <a:r>
                  <a:rPr lang="zh-CN" altLang="en-US" sz="2135" dirty="0">
                    <a:solidFill>
                      <a:prstClr val="white"/>
                    </a:solidFill>
                    <a:latin typeface="微软雅黑" panose="020B0503020204020204" pitchFamily="34"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fill="hold"/>
                                        <p:tgtEl>
                                          <p:spTgt spid="71"/>
                                        </p:tgtEl>
                                        <p:attrNameLst>
                                          <p:attrName>ppt_x</p:attrName>
                                        </p:attrNameLst>
                                      </p:cBhvr>
                                      <p:tavLst>
                                        <p:tav tm="0">
                                          <p:val>
                                            <p:strVal val="#ppt_x"/>
                                          </p:val>
                                        </p:tav>
                                        <p:tav tm="100000">
                                          <p:val>
                                            <p:strVal val="#ppt_x"/>
                                          </p:val>
                                        </p:tav>
                                      </p:tavLst>
                                    </p:anim>
                                    <p:anim calcmode="lin" valueType="num">
                                      <p:cBhvr additive="base">
                                        <p:cTn id="2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9" name="Block Arc 51"/>
          <p:cNvSpPr/>
          <p:nvPr/>
        </p:nvSpPr>
        <p:spPr>
          <a:xfrm>
            <a:off x="1234344"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65" name="TextBox 64"/>
          <p:cNvSpPr txBox="1"/>
          <p:nvPr/>
        </p:nvSpPr>
        <p:spPr>
          <a:xfrm>
            <a:off x="1704573"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sz="2400" dirty="0">
              <a:solidFill>
                <a:schemeClr val="tx2"/>
              </a:solidFill>
            </a:endParaRPr>
          </a:p>
        </p:txBody>
      </p:sp>
      <p:sp>
        <p:nvSpPr>
          <p:cNvPr id="66" name="TextBox 65"/>
          <p:cNvSpPr txBox="1"/>
          <p:nvPr/>
        </p:nvSpPr>
        <p:spPr>
          <a:xfrm>
            <a:off x="3576419"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7" name="TextBox 66"/>
          <p:cNvSpPr txBox="1"/>
          <p:nvPr/>
        </p:nvSpPr>
        <p:spPr>
          <a:xfrm>
            <a:off x="5510991"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68" name="TextBox 67"/>
          <p:cNvSpPr txBox="1"/>
          <p:nvPr/>
        </p:nvSpPr>
        <p:spPr>
          <a:xfrm>
            <a:off x="7362884"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9" name="TextBox 68"/>
          <p:cNvSpPr txBox="1"/>
          <p:nvPr/>
        </p:nvSpPr>
        <p:spPr>
          <a:xfrm>
            <a:off x="9283117"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3" name="组合 2"/>
          <p:cNvGrpSpPr/>
          <p:nvPr/>
        </p:nvGrpSpPr>
        <p:grpSpPr>
          <a:xfrm>
            <a:off x="1716039" y="3179622"/>
            <a:ext cx="1233652"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4" name="椭圆 10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5"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4" name="组合 13"/>
          <p:cNvGrpSpPr/>
          <p:nvPr/>
        </p:nvGrpSpPr>
        <p:grpSpPr>
          <a:xfrm>
            <a:off x="3601790" y="3179622"/>
            <a:ext cx="1233652"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3" name="椭圆 112"/>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grpSp>
        <p:nvGrpSpPr>
          <p:cNvPr id="15" name="组合 14"/>
          <p:cNvGrpSpPr/>
          <p:nvPr/>
        </p:nvGrpSpPr>
        <p:grpSpPr>
          <a:xfrm>
            <a:off x="7361610" y="3142733"/>
            <a:ext cx="1233652"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4" name="椭圆 13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0"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6" name="组合 15"/>
          <p:cNvGrpSpPr/>
          <p:nvPr/>
        </p:nvGrpSpPr>
        <p:grpSpPr>
          <a:xfrm>
            <a:off x="9247361" y="3152477"/>
            <a:ext cx="1233652"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9"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7" name="组合 16"/>
          <p:cNvGrpSpPr/>
          <p:nvPr/>
        </p:nvGrpSpPr>
        <p:grpSpPr>
          <a:xfrm>
            <a:off x="5477341" y="3187207"/>
            <a:ext cx="1233652"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6"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183" name="TextBox 77"/>
          <p:cNvSpPr txBox="1"/>
          <p:nvPr/>
        </p:nvSpPr>
        <p:spPr>
          <a:xfrm>
            <a:off x="750076"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4" name="TextBox 77"/>
          <p:cNvSpPr txBox="1"/>
          <p:nvPr/>
        </p:nvSpPr>
        <p:spPr>
          <a:xfrm>
            <a:off x="4563300"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5" name="TextBox 77"/>
          <p:cNvSpPr txBox="1"/>
          <p:nvPr/>
        </p:nvSpPr>
        <p:spPr>
          <a:xfrm>
            <a:off x="8307952"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6" name="TextBox 77"/>
          <p:cNvSpPr txBox="1"/>
          <p:nvPr/>
        </p:nvSpPr>
        <p:spPr>
          <a:xfrm>
            <a:off x="2798259"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7" name="TextBox 77"/>
          <p:cNvSpPr txBox="1"/>
          <p:nvPr/>
        </p:nvSpPr>
        <p:spPr>
          <a:xfrm>
            <a:off x="6542911"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1000"/>
                                        <p:tgtEl>
                                          <p:spTgt spid="67"/>
                                        </p:tgtEl>
                                      </p:cBhvr>
                                    </p:animEffect>
                                    <p:anim calcmode="lin" valueType="num">
                                      <p:cBhvr>
                                        <p:cTn id="66" dur="1000" fill="hold"/>
                                        <p:tgtEl>
                                          <p:spTgt spid="67"/>
                                        </p:tgtEl>
                                        <p:attrNameLst>
                                          <p:attrName>ppt_x</p:attrName>
                                        </p:attrNameLst>
                                      </p:cBhvr>
                                      <p:tavLst>
                                        <p:tav tm="0">
                                          <p:val>
                                            <p:strVal val="#ppt_x"/>
                                          </p:val>
                                        </p:tav>
                                        <p:tav tm="100000">
                                          <p:val>
                                            <p:strVal val="#ppt_x"/>
                                          </p:val>
                                        </p:tav>
                                      </p:tavLst>
                                    </p:anim>
                                    <p:anim calcmode="lin" valueType="num">
                                      <p:cBhvr>
                                        <p:cTn id="67" dur="1000" fill="hold"/>
                                        <p:tgtEl>
                                          <p:spTgt spid="6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fade">
                                      <p:cBhvr>
                                        <p:cTn id="75" dur="1000"/>
                                        <p:tgtEl>
                                          <p:spTgt spid="186"/>
                                        </p:tgtEl>
                                      </p:cBhvr>
                                    </p:animEffect>
                                    <p:anim calcmode="lin" valueType="num">
                                      <p:cBhvr>
                                        <p:cTn id="76" dur="1000" fill="hold"/>
                                        <p:tgtEl>
                                          <p:spTgt spid="186"/>
                                        </p:tgtEl>
                                        <p:attrNameLst>
                                          <p:attrName>ppt_x</p:attrName>
                                        </p:attrNameLst>
                                      </p:cBhvr>
                                      <p:tavLst>
                                        <p:tav tm="0">
                                          <p:val>
                                            <p:strVal val="#ppt_x"/>
                                          </p:val>
                                        </p:tav>
                                        <p:tav tm="100000">
                                          <p:val>
                                            <p:strVal val="#ppt_x"/>
                                          </p:val>
                                        </p:tav>
                                      </p:tavLst>
                                    </p:anim>
                                    <p:anim calcmode="lin" valueType="num">
                                      <p:cBhvr>
                                        <p:cTn id="77" dur="1000" fill="hold"/>
                                        <p:tgtEl>
                                          <p:spTgt spid="18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7"/>
                                        </p:tgtEl>
                                        <p:attrNameLst>
                                          <p:attrName>style.visibility</p:attrName>
                                        </p:attrNameLst>
                                      </p:cBhvr>
                                      <p:to>
                                        <p:strVal val="visible"/>
                                      </p:to>
                                    </p:set>
                                    <p:animEffect transition="in" filter="fade">
                                      <p:cBhvr>
                                        <p:cTn id="80" dur="1000"/>
                                        <p:tgtEl>
                                          <p:spTgt spid="187"/>
                                        </p:tgtEl>
                                      </p:cBhvr>
                                    </p:animEffect>
                                    <p:anim calcmode="lin" valueType="num">
                                      <p:cBhvr>
                                        <p:cTn id="81" dur="1000" fill="hold"/>
                                        <p:tgtEl>
                                          <p:spTgt spid="187"/>
                                        </p:tgtEl>
                                        <p:attrNameLst>
                                          <p:attrName>ppt_x</p:attrName>
                                        </p:attrNameLst>
                                      </p:cBhvr>
                                      <p:tavLst>
                                        <p:tav tm="0">
                                          <p:val>
                                            <p:strVal val="#ppt_x"/>
                                          </p:val>
                                        </p:tav>
                                        <p:tav tm="100000">
                                          <p:val>
                                            <p:strVal val="#ppt_x"/>
                                          </p:val>
                                        </p:tav>
                                      </p:tavLst>
                                    </p:anim>
                                    <p:anim calcmode="lin" valueType="num">
                                      <p:cBhvr>
                                        <p:cTn id="82" dur="1000" fill="hold"/>
                                        <p:tgtEl>
                                          <p:spTgt spid="18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1000"/>
                                        <p:tgtEl>
                                          <p:spTgt spid="68"/>
                                        </p:tgtEl>
                                      </p:cBhvr>
                                    </p:animEffect>
                                    <p:anim calcmode="lin" valueType="num">
                                      <p:cBhvr>
                                        <p:cTn id="91" dur="1000" fill="hold"/>
                                        <p:tgtEl>
                                          <p:spTgt spid="68"/>
                                        </p:tgtEl>
                                        <p:attrNameLst>
                                          <p:attrName>ppt_x</p:attrName>
                                        </p:attrNameLst>
                                      </p:cBhvr>
                                      <p:tavLst>
                                        <p:tav tm="0">
                                          <p:val>
                                            <p:strVal val="#ppt_x"/>
                                          </p:val>
                                        </p:tav>
                                        <p:tav tm="100000">
                                          <p:val>
                                            <p:strVal val="#ppt_x"/>
                                          </p:val>
                                        </p:tav>
                                      </p:tavLst>
                                    </p:anim>
                                    <p:anim calcmode="lin" valueType="num">
                                      <p:cBhvr>
                                        <p:cTn id="92" dur="1000" fill="hold"/>
                                        <p:tgtEl>
                                          <p:spTgt spid="6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fade">
                                      <p:cBhvr>
                                        <p:cTn id="95" dur="1000"/>
                                        <p:tgtEl>
                                          <p:spTgt spid="183"/>
                                        </p:tgtEl>
                                      </p:cBhvr>
                                    </p:animEffect>
                                    <p:anim calcmode="lin" valueType="num">
                                      <p:cBhvr>
                                        <p:cTn id="96" dur="1000" fill="hold"/>
                                        <p:tgtEl>
                                          <p:spTgt spid="183"/>
                                        </p:tgtEl>
                                        <p:attrNameLst>
                                          <p:attrName>ppt_x</p:attrName>
                                        </p:attrNameLst>
                                      </p:cBhvr>
                                      <p:tavLst>
                                        <p:tav tm="0">
                                          <p:val>
                                            <p:strVal val="#ppt_x"/>
                                          </p:val>
                                        </p:tav>
                                        <p:tav tm="100000">
                                          <p:val>
                                            <p:strVal val="#ppt_x"/>
                                          </p:val>
                                        </p:tav>
                                      </p:tavLst>
                                    </p:anim>
                                    <p:anim calcmode="lin" valueType="num">
                                      <p:cBhvr>
                                        <p:cTn id="97" dur="1000" fill="hold"/>
                                        <p:tgtEl>
                                          <p:spTgt spid="18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4"/>
                                        </p:tgtEl>
                                        <p:attrNameLst>
                                          <p:attrName>style.visibility</p:attrName>
                                        </p:attrNameLst>
                                      </p:cBhvr>
                                      <p:to>
                                        <p:strVal val="visible"/>
                                      </p:to>
                                    </p:set>
                                    <p:animEffect transition="in" filter="fade">
                                      <p:cBhvr>
                                        <p:cTn id="100" dur="1000"/>
                                        <p:tgtEl>
                                          <p:spTgt spid="184"/>
                                        </p:tgtEl>
                                      </p:cBhvr>
                                    </p:animEffect>
                                    <p:anim calcmode="lin" valueType="num">
                                      <p:cBhvr>
                                        <p:cTn id="101" dur="1000" fill="hold"/>
                                        <p:tgtEl>
                                          <p:spTgt spid="184"/>
                                        </p:tgtEl>
                                        <p:attrNameLst>
                                          <p:attrName>ppt_x</p:attrName>
                                        </p:attrNameLst>
                                      </p:cBhvr>
                                      <p:tavLst>
                                        <p:tav tm="0">
                                          <p:val>
                                            <p:strVal val="#ppt_x"/>
                                          </p:val>
                                        </p:tav>
                                        <p:tav tm="100000">
                                          <p:val>
                                            <p:strVal val="#ppt_x"/>
                                          </p:val>
                                        </p:tav>
                                      </p:tavLst>
                                    </p:anim>
                                    <p:anim calcmode="lin" valueType="num">
                                      <p:cBhvr>
                                        <p:cTn id="102" dur="1000" fill="hold"/>
                                        <p:tgtEl>
                                          <p:spTgt spid="18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1000"/>
                                        <p:tgtEl>
                                          <p:spTgt spid="185"/>
                                        </p:tgtEl>
                                      </p:cBhvr>
                                    </p:animEffect>
                                    <p:anim calcmode="lin" valueType="num">
                                      <p:cBhvr>
                                        <p:cTn id="106" dur="1000" fill="hold"/>
                                        <p:tgtEl>
                                          <p:spTgt spid="185"/>
                                        </p:tgtEl>
                                        <p:attrNameLst>
                                          <p:attrName>ppt_x</p:attrName>
                                        </p:attrNameLst>
                                      </p:cBhvr>
                                      <p:tavLst>
                                        <p:tav tm="0">
                                          <p:val>
                                            <p:strVal val="#ppt_x"/>
                                          </p:val>
                                        </p:tav>
                                        <p:tav tm="100000">
                                          <p:val>
                                            <p:strVal val="#ppt_x"/>
                                          </p:val>
                                        </p:tav>
                                      </p:tavLst>
                                    </p:anim>
                                    <p:anim calcmode="lin" valueType="num">
                                      <p:cBhvr>
                                        <p:cTn id="107"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6" grpId="0" animBg="1"/>
      <p:bldP spid="65" grpId="0"/>
      <p:bldP spid="66" grpId="0"/>
      <p:bldP spid="67" grpId="0"/>
      <p:bldP spid="68" grpId="0"/>
      <p:bldP spid="69" grpId="0"/>
      <p:bldP spid="53" grpId="0" animBg="1"/>
      <p:bldP spid="55" grpId="0" animBg="1"/>
      <p:bldP spid="183" grpId="0"/>
      <p:bldP spid="184" grpId="0"/>
      <p:bldP spid="185" grpId="0"/>
      <p:bldP spid="186" grpId="0"/>
      <p:bldP spid="1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0" name="组合 9"/>
          <p:cNvGrpSpPr/>
          <p:nvPr/>
        </p:nvGrpSpPr>
        <p:grpSpPr>
          <a:xfrm>
            <a:off x="3522470" y="3747212"/>
            <a:ext cx="1743188" cy="1761621"/>
            <a:chOff x="2641852" y="2810409"/>
            <a:chExt cx="1307391" cy="1321216"/>
          </a:xfrm>
        </p:grpSpPr>
        <p:grpSp>
          <p:nvGrpSpPr>
            <p:cNvPr id="149" name="组合 102"/>
            <p:cNvGrpSpPr/>
            <p:nvPr/>
          </p:nvGrpSpPr>
          <p:grpSpPr bwMode="auto">
            <a:xfrm>
              <a:off x="2641852" y="2810409"/>
              <a:ext cx="1307391" cy="1321216"/>
              <a:chOff x="1148973" y="1803300"/>
              <a:chExt cx="2641800" cy="2641800"/>
            </a:xfrm>
            <a:solidFill>
              <a:schemeClr val="accent5"/>
            </a:solidFill>
          </p:grpSpPr>
          <p:grpSp>
            <p:nvGrpSpPr>
              <p:cNvPr id="155" name="组合 103"/>
              <p:cNvGrpSpPr/>
              <p:nvPr/>
            </p:nvGrpSpPr>
            <p:grpSpPr bwMode="auto">
              <a:xfrm>
                <a:off x="1148973" y="1803300"/>
                <a:ext cx="2641800" cy="2641800"/>
                <a:chOff x="1148973" y="1803300"/>
                <a:chExt cx="2641800" cy="2641800"/>
              </a:xfrm>
              <a:grpFill/>
            </p:grpSpPr>
            <p:sp>
              <p:nvSpPr>
                <p:cNvPr id="15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7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5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171" name="Group 178"/>
            <p:cNvGrpSpPr/>
            <p:nvPr/>
          </p:nvGrpSpPr>
          <p:grpSpPr>
            <a:xfrm>
              <a:off x="3133136" y="3308569"/>
              <a:ext cx="332891" cy="333460"/>
              <a:chOff x="9145588" y="4435475"/>
              <a:chExt cx="464344" cy="465138"/>
            </a:xfrm>
            <a:solidFill>
              <a:schemeClr val="bg2"/>
            </a:solidFill>
          </p:grpSpPr>
          <p:sp>
            <p:nvSpPr>
              <p:cNvPr id="1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6" name="组合 5"/>
          <p:cNvGrpSpPr/>
          <p:nvPr/>
        </p:nvGrpSpPr>
        <p:grpSpPr>
          <a:xfrm>
            <a:off x="4137189" y="1683659"/>
            <a:ext cx="2109257" cy="2131563"/>
            <a:chOff x="3102891" y="1262744"/>
            <a:chExt cx="1581943" cy="1598672"/>
          </a:xfrm>
        </p:grpSpPr>
        <p:grpSp>
          <p:nvGrpSpPr>
            <p:cNvPr id="181" name="组合 102"/>
            <p:cNvGrpSpPr/>
            <p:nvPr/>
          </p:nvGrpSpPr>
          <p:grpSpPr bwMode="auto">
            <a:xfrm>
              <a:off x="3102891" y="1262744"/>
              <a:ext cx="1581943" cy="1598672"/>
              <a:chOff x="1148973" y="1803300"/>
              <a:chExt cx="2641800" cy="2641800"/>
            </a:xfrm>
            <a:solidFill>
              <a:schemeClr val="accent1"/>
            </a:solidFill>
          </p:grpSpPr>
          <p:grpSp>
            <p:nvGrpSpPr>
              <p:cNvPr id="182" name="组合 103"/>
              <p:cNvGrpSpPr/>
              <p:nvPr/>
            </p:nvGrpSpPr>
            <p:grpSpPr bwMode="auto">
              <a:xfrm>
                <a:off x="1148973" y="1803300"/>
                <a:ext cx="2641800" cy="2641800"/>
                <a:chOff x="1148973" y="1803300"/>
                <a:chExt cx="2641800" cy="2641800"/>
              </a:xfrm>
              <a:grpFill/>
            </p:grpSpPr>
            <p:sp>
              <p:nvSpPr>
                <p:cNvPr id="18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8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01" name="Group 188"/>
            <p:cNvGrpSpPr/>
            <p:nvPr/>
          </p:nvGrpSpPr>
          <p:grpSpPr>
            <a:xfrm>
              <a:off x="3736644" y="1900472"/>
              <a:ext cx="332891" cy="323217"/>
              <a:chOff x="8216107" y="4449763"/>
              <a:chExt cx="464344" cy="450850"/>
            </a:xfrm>
            <a:solidFill>
              <a:schemeClr val="tx2"/>
            </a:solidFill>
          </p:grpSpPr>
          <p:sp>
            <p:nvSpPr>
              <p:cNvPr id="20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0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9" name="组合 8"/>
          <p:cNvGrpSpPr/>
          <p:nvPr/>
        </p:nvGrpSpPr>
        <p:grpSpPr>
          <a:xfrm>
            <a:off x="5334366" y="3357010"/>
            <a:ext cx="2807421" cy="2837109"/>
            <a:chOff x="4000774" y="2517757"/>
            <a:chExt cx="2105566" cy="2127832"/>
          </a:xfrm>
        </p:grpSpPr>
        <p:grpSp>
          <p:nvGrpSpPr>
            <p:cNvPr id="204" name="组合 102"/>
            <p:cNvGrpSpPr/>
            <p:nvPr/>
          </p:nvGrpSpPr>
          <p:grpSpPr bwMode="auto">
            <a:xfrm>
              <a:off x="4000774" y="2517757"/>
              <a:ext cx="2105566" cy="2127832"/>
              <a:chOff x="1148973" y="1803300"/>
              <a:chExt cx="2641800" cy="2641800"/>
            </a:xfrm>
            <a:solidFill>
              <a:schemeClr val="accent4"/>
            </a:solidFill>
          </p:grpSpPr>
          <p:grpSp>
            <p:nvGrpSpPr>
              <p:cNvPr id="205" name="组合 103"/>
              <p:cNvGrpSpPr/>
              <p:nvPr/>
            </p:nvGrpSpPr>
            <p:grpSpPr bwMode="auto">
              <a:xfrm>
                <a:off x="1148973" y="1803300"/>
                <a:ext cx="2641800" cy="2641800"/>
                <a:chOff x="1148973" y="1803300"/>
                <a:chExt cx="2641800" cy="2641800"/>
              </a:xfrm>
              <a:grpFill/>
            </p:grpSpPr>
            <p:sp>
              <p:nvSpPr>
                <p:cNvPr id="207"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8"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9"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0"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1"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2"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3"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4"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5"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6"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7"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8"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06"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19" name="Group 191"/>
            <p:cNvGrpSpPr/>
            <p:nvPr/>
          </p:nvGrpSpPr>
          <p:grpSpPr>
            <a:xfrm>
              <a:off x="4869442" y="3379417"/>
              <a:ext cx="402798" cy="402798"/>
              <a:chOff x="4439444" y="1652588"/>
              <a:chExt cx="464344" cy="464344"/>
            </a:xfrm>
            <a:solidFill>
              <a:schemeClr val="tx2"/>
            </a:solidFill>
          </p:grpSpPr>
          <p:sp>
            <p:nvSpPr>
              <p:cNvPr id="22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7" name="组合 6"/>
          <p:cNvGrpSpPr/>
          <p:nvPr/>
        </p:nvGrpSpPr>
        <p:grpSpPr>
          <a:xfrm>
            <a:off x="6341913" y="1877253"/>
            <a:ext cx="1440651" cy="1455887"/>
            <a:chOff x="4756435" y="1407939"/>
            <a:chExt cx="1080488" cy="1091915"/>
          </a:xfrm>
        </p:grpSpPr>
        <p:grpSp>
          <p:nvGrpSpPr>
            <p:cNvPr id="223" name="组合 102"/>
            <p:cNvGrpSpPr/>
            <p:nvPr/>
          </p:nvGrpSpPr>
          <p:grpSpPr bwMode="auto">
            <a:xfrm>
              <a:off x="4756435" y="1407939"/>
              <a:ext cx="1080488" cy="1091915"/>
              <a:chOff x="1148973" y="1803300"/>
              <a:chExt cx="2641800" cy="2641800"/>
            </a:xfrm>
            <a:solidFill>
              <a:schemeClr val="accent2"/>
            </a:solidFill>
          </p:grpSpPr>
          <p:grpSp>
            <p:nvGrpSpPr>
              <p:cNvPr id="224" name="组合 103"/>
              <p:cNvGrpSpPr/>
              <p:nvPr/>
            </p:nvGrpSpPr>
            <p:grpSpPr bwMode="auto">
              <a:xfrm>
                <a:off x="1148973" y="1803300"/>
                <a:ext cx="2641800" cy="2641800"/>
                <a:chOff x="1148973" y="1803300"/>
                <a:chExt cx="2641800" cy="2641800"/>
              </a:xfrm>
              <a:grpFill/>
            </p:grpSpPr>
            <p:sp>
              <p:nvSpPr>
                <p:cNvPr id="22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25"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38" name="Group 195"/>
            <p:cNvGrpSpPr/>
            <p:nvPr/>
          </p:nvGrpSpPr>
          <p:grpSpPr>
            <a:xfrm>
              <a:off x="5132906" y="1822348"/>
              <a:ext cx="332891" cy="260053"/>
              <a:chOff x="2581275" y="1710532"/>
              <a:chExt cx="464344" cy="362744"/>
            </a:xfrm>
            <a:solidFill>
              <a:schemeClr val="bg2"/>
            </a:solidFill>
          </p:grpSpPr>
          <p:sp>
            <p:nvSpPr>
              <p:cNvPr id="23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24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1438018" y="2184427"/>
            <a:ext cx="2565023" cy="1026724"/>
            <a:chOff x="1078513" y="1638320"/>
            <a:chExt cx="1923767" cy="770043"/>
          </a:xfrm>
        </p:grpSpPr>
        <p:sp>
          <p:nvSpPr>
            <p:cNvPr id="260" name="TextBox 25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1" name="TextBox 260"/>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2" name="组合 261"/>
          <p:cNvGrpSpPr/>
          <p:nvPr/>
        </p:nvGrpSpPr>
        <p:grpSpPr>
          <a:xfrm>
            <a:off x="8079618" y="2184427"/>
            <a:ext cx="2565023" cy="1026724"/>
            <a:chOff x="1078513" y="1638320"/>
            <a:chExt cx="1923767" cy="770043"/>
          </a:xfrm>
        </p:grpSpPr>
        <p:sp>
          <p:nvSpPr>
            <p:cNvPr id="263" name="TextBox 26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4" name="TextBox 263"/>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5" name="组合 264"/>
          <p:cNvGrpSpPr/>
          <p:nvPr/>
        </p:nvGrpSpPr>
        <p:grpSpPr>
          <a:xfrm>
            <a:off x="853818" y="4267025"/>
            <a:ext cx="2565023" cy="1026724"/>
            <a:chOff x="1078513" y="1638320"/>
            <a:chExt cx="1923767" cy="770043"/>
          </a:xfrm>
        </p:grpSpPr>
        <p:sp>
          <p:nvSpPr>
            <p:cNvPr id="266" name="TextBox 26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7" name="TextBox 26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8" name="组合 267"/>
          <p:cNvGrpSpPr/>
          <p:nvPr/>
        </p:nvGrpSpPr>
        <p:grpSpPr>
          <a:xfrm>
            <a:off x="8625718" y="4267025"/>
            <a:ext cx="2565023" cy="1026724"/>
            <a:chOff x="1078513" y="1638320"/>
            <a:chExt cx="1923767" cy="770043"/>
          </a:xfrm>
        </p:grpSpPr>
        <p:sp>
          <p:nvSpPr>
            <p:cNvPr id="269" name="TextBox 26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70" name="TextBox 269"/>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 calcmode="lin" valueType="num">
                                      <p:cBhvr additive="base">
                                        <p:cTn id="39" dur="500" fill="hold"/>
                                        <p:tgtEl>
                                          <p:spTgt spid="265"/>
                                        </p:tgtEl>
                                        <p:attrNameLst>
                                          <p:attrName>ppt_x</p:attrName>
                                        </p:attrNameLst>
                                      </p:cBhvr>
                                      <p:tavLst>
                                        <p:tav tm="0">
                                          <p:val>
                                            <p:strVal val="0-#ppt_w/2"/>
                                          </p:val>
                                        </p:tav>
                                        <p:tav tm="100000">
                                          <p:val>
                                            <p:strVal val="#ppt_x"/>
                                          </p:val>
                                        </p:tav>
                                      </p:tavLst>
                                    </p:anim>
                                    <p:anim calcmode="lin" valueType="num">
                                      <p:cBhvr additive="base">
                                        <p:cTn id="40"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2"/>
                                        </p:tgtEl>
                                        <p:attrNameLst>
                                          <p:attrName>style.visibility</p:attrName>
                                        </p:attrNameLst>
                                      </p:cBhvr>
                                      <p:to>
                                        <p:strVal val="visible"/>
                                      </p:to>
                                    </p:set>
                                    <p:anim calcmode="lin" valueType="num">
                                      <p:cBhvr additive="base">
                                        <p:cTn id="45" dur="500" fill="hold"/>
                                        <p:tgtEl>
                                          <p:spTgt spid="262"/>
                                        </p:tgtEl>
                                        <p:attrNameLst>
                                          <p:attrName>ppt_x</p:attrName>
                                        </p:attrNameLst>
                                      </p:cBhvr>
                                      <p:tavLst>
                                        <p:tav tm="0">
                                          <p:val>
                                            <p:strVal val="1+#ppt_w/2"/>
                                          </p:val>
                                        </p:tav>
                                        <p:tav tm="100000">
                                          <p:val>
                                            <p:strVal val="#ppt_x"/>
                                          </p:val>
                                        </p:tav>
                                      </p:tavLst>
                                    </p:anim>
                                    <p:anim calcmode="lin" valueType="num">
                                      <p:cBhvr additive="base">
                                        <p:cTn id="46" dur="500" fill="hold"/>
                                        <p:tgtEl>
                                          <p:spTgt spid="26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base">
                                        <p:cTn id="49" dur="500" fill="hold"/>
                                        <p:tgtEl>
                                          <p:spTgt spid="268"/>
                                        </p:tgtEl>
                                        <p:attrNameLst>
                                          <p:attrName>ppt_x</p:attrName>
                                        </p:attrNameLst>
                                      </p:cBhvr>
                                      <p:tavLst>
                                        <p:tav tm="0">
                                          <p:val>
                                            <p:strVal val="1+#ppt_w/2"/>
                                          </p:val>
                                        </p:tav>
                                        <p:tav tm="100000">
                                          <p:val>
                                            <p:strVal val="#ppt_x"/>
                                          </p:val>
                                        </p:tav>
                                      </p:tavLst>
                                    </p:anim>
                                    <p:anim calcmode="lin" valueType="num">
                                      <p:cBhvr additive="base">
                                        <p:cTn id="50"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4626185" y="1513709"/>
            <a:ext cx="5787816" cy="1481952"/>
            <a:chOff x="3083409" y="1115202"/>
            <a:chExt cx="4536591" cy="1161580"/>
          </a:xfrm>
        </p:grpSpPr>
        <p:sp>
          <p:nvSpPr>
            <p:cNvPr id="137" name="矩形 136"/>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矩形 137"/>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143" name="TextBox 14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cxnSp>
        <p:nvCxnSpPr>
          <p:cNvPr id="140" name="直接箭头连接符 139"/>
          <p:cNvCxnSpPr>
            <a:stCxn id="139" idx="5"/>
            <a:endCxn id="137" idx="1"/>
          </p:cNvCxnSpPr>
          <p:nvPr/>
        </p:nvCxnSpPr>
        <p:spPr>
          <a:xfrm flipV="1">
            <a:off x="2714157" y="2350307"/>
            <a:ext cx="1912031" cy="75891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3130293" y="3941499"/>
            <a:ext cx="1495895" cy="262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714157" y="4773773"/>
            <a:ext cx="1912031" cy="819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99865" y="3109225"/>
            <a:ext cx="1930427" cy="1664547"/>
            <a:chOff x="540674" y="2478267"/>
            <a:chExt cx="1205922" cy="1039829"/>
          </a:xfrm>
        </p:grpSpPr>
        <p:sp>
          <p:nvSpPr>
            <p:cNvPr id="139" name="六边形 138"/>
            <p:cNvSpPr/>
            <p:nvPr/>
          </p:nvSpPr>
          <p:spPr>
            <a:xfrm>
              <a:off x="540674" y="2478267"/>
              <a:ext cx="1205922" cy="1039829"/>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83" name="六边形 182"/>
            <p:cNvSpPr/>
            <p:nvPr/>
          </p:nvSpPr>
          <p:spPr>
            <a:xfrm>
              <a:off x="662776" y="2583551"/>
              <a:ext cx="961719" cy="829261"/>
            </a:xfrm>
            <a:prstGeom prst="hexagon">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400" dirty="0">
                  <a:solidFill>
                    <a:schemeClr val="bg1"/>
                  </a:solidFill>
                </a:rPr>
                <a:t>标题</a:t>
              </a:r>
            </a:p>
          </p:txBody>
        </p:sp>
      </p:grpSp>
      <p:grpSp>
        <p:nvGrpSpPr>
          <p:cNvPr id="184" name="组合 183"/>
          <p:cNvGrpSpPr/>
          <p:nvPr/>
        </p:nvGrpSpPr>
        <p:grpSpPr>
          <a:xfrm>
            <a:off x="4626185" y="3131197"/>
            <a:ext cx="5787816" cy="1481952"/>
            <a:chOff x="3083409" y="1115202"/>
            <a:chExt cx="4536591" cy="1161580"/>
          </a:xfrm>
        </p:grpSpPr>
        <p:sp>
          <p:nvSpPr>
            <p:cNvPr id="185" name="矩形 184"/>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86" name="矩形 185"/>
            <p:cNvSpPr/>
            <p:nvPr/>
          </p:nvSpPr>
          <p:spPr>
            <a:xfrm>
              <a:off x="3666699" y="1115202"/>
              <a:ext cx="3286019" cy="325115"/>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187" name="TextBox 186"/>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grpSp>
        <p:nvGrpSpPr>
          <p:cNvPr id="250" name="组合 249"/>
          <p:cNvGrpSpPr/>
          <p:nvPr/>
        </p:nvGrpSpPr>
        <p:grpSpPr>
          <a:xfrm>
            <a:off x="4626185" y="4756475"/>
            <a:ext cx="5787816" cy="1481952"/>
            <a:chOff x="3083409" y="1115202"/>
            <a:chExt cx="4536591" cy="1161580"/>
          </a:xfrm>
        </p:grpSpPr>
        <p:sp>
          <p:nvSpPr>
            <p:cNvPr id="251" name="矩形 250"/>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52" name="矩形 251"/>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253" name="TextBox 25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left)">
                                      <p:cBhvr>
                                        <p:cTn id="20" dur="500"/>
                                        <p:tgtEl>
                                          <p:spTgt spid="140"/>
                                        </p:tgtEl>
                                      </p:cBhvr>
                                    </p:animEffect>
                                  </p:childTnLst>
                                </p:cTn>
                              </p:par>
                              <p:par>
                                <p:cTn id="21" presetID="22" presetClass="entr" presetSubtype="8"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wipe(left)">
                                      <p:cBhvr>
                                        <p:cTn id="23" dur="500"/>
                                        <p:tgtEl>
                                          <p:spTgt spid="141"/>
                                        </p:tgtEl>
                                      </p:cBhvr>
                                    </p:animEffect>
                                  </p:childTnLst>
                                </p:cTn>
                              </p:par>
                              <p:par>
                                <p:cTn id="24" presetID="22" presetClass="entr" presetSubtype="8"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wipe(left)">
                                      <p:cBhvr>
                                        <p:cTn id="26" dur="500"/>
                                        <p:tgtEl>
                                          <p:spTgt spid="142"/>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500" fill="hold"/>
                                        <p:tgtEl>
                                          <p:spTgt spid="184"/>
                                        </p:tgtEl>
                                        <p:attrNameLst>
                                          <p:attrName>ppt_x</p:attrName>
                                        </p:attrNameLst>
                                      </p:cBhvr>
                                      <p:tavLst>
                                        <p:tav tm="0">
                                          <p:val>
                                            <p:strVal val="1+#ppt_w/2"/>
                                          </p:val>
                                        </p:tav>
                                        <p:tav tm="100000">
                                          <p:val>
                                            <p:strVal val="#ppt_x"/>
                                          </p:val>
                                        </p:tav>
                                      </p:tavLst>
                                    </p:anim>
                                    <p:anim calcmode="lin" valueType="num">
                                      <p:cBhvr additive="base">
                                        <p:cTn id="36" dur="500" fill="hold"/>
                                        <p:tgtEl>
                                          <p:spTgt spid="184"/>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250"/>
                                        </p:tgtEl>
                                        <p:attrNameLst>
                                          <p:attrName>style.visibility</p:attrName>
                                        </p:attrNameLst>
                                      </p:cBhvr>
                                      <p:to>
                                        <p:strVal val="visible"/>
                                      </p:to>
                                    </p:set>
                                    <p:anim calcmode="lin" valueType="num">
                                      <p:cBhvr additive="base">
                                        <p:cTn id="40" dur="500" fill="hold"/>
                                        <p:tgtEl>
                                          <p:spTgt spid="250"/>
                                        </p:tgtEl>
                                        <p:attrNameLst>
                                          <p:attrName>ppt_x</p:attrName>
                                        </p:attrNameLst>
                                      </p:cBhvr>
                                      <p:tavLst>
                                        <p:tav tm="0">
                                          <p:val>
                                            <p:strVal val="1+#ppt_w/2"/>
                                          </p:val>
                                        </p:tav>
                                        <p:tav tm="100000">
                                          <p:val>
                                            <p:strVal val="#ppt_x"/>
                                          </p:val>
                                        </p:tav>
                                      </p:tavLst>
                                    </p:anim>
                                    <p:anim calcmode="lin" valueType="num">
                                      <p:cBhvr additive="base">
                                        <p:cTn id="41"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009700"/>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03</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1619251" y="1915585"/>
            <a:ext cx="8953500" cy="569452"/>
            <a:chOff x="1452596" y="1455531"/>
            <a:chExt cx="6714088" cy="427954"/>
          </a:xfrm>
        </p:grpSpPr>
        <p:sp>
          <p:nvSpPr>
            <p:cNvPr id="11" name="Text Box 5"/>
            <p:cNvSpPr txBox="1">
              <a:spLocks noChangeArrowheads="1"/>
            </p:cNvSpPr>
            <p:nvPr/>
          </p:nvSpPr>
          <p:spPr bwMode="auto">
            <a:xfrm>
              <a:off x="1601430" y="1455531"/>
              <a:ext cx="6565254" cy="42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01</a:t>
              </a:r>
              <a:r>
                <a:rPr lang="en-US" altLang="zh-CN" dirty="0">
                  <a:solidFill>
                    <a:schemeClr val="bg1"/>
                  </a:solidFill>
                  <a:latin typeface="Arial Black" panose="020B0A04020102020204" pitchFamily="34" charset="0"/>
                </a:rPr>
                <a:t>      </a:t>
              </a: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12" name="TextBox 2"/>
            <p:cNvSpPr txBox="1">
              <a:spLocks noChangeArrowheads="1"/>
            </p:cNvSpPr>
            <p:nvPr/>
          </p:nvSpPr>
          <p:spPr bwMode="auto">
            <a:xfrm>
              <a:off x="7114334" y="1593923"/>
              <a:ext cx="138527" cy="2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3" name="直接连接符 12"/>
            <p:cNvCxnSpPr/>
            <p:nvPr/>
          </p:nvCxnSpPr>
          <p:spPr>
            <a:xfrm>
              <a:off x="4047757" y="1835712"/>
              <a:ext cx="3557039"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452596" y="1519073"/>
              <a:ext cx="112919" cy="71790"/>
              <a:chOff x="2330450" y="1866476"/>
              <a:chExt cx="239713" cy="152400"/>
            </a:xfrm>
            <a:solidFill>
              <a:srgbClr val="0070C0"/>
            </a:solidFill>
          </p:grpSpPr>
          <p:sp>
            <p:nvSpPr>
              <p:cNvPr id="15"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16"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grpSp>
        <p:nvGrpSpPr>
          <p:cNvPr id="17" name="组合 16"/>
          <p:cNvGrpSpPr/>
          <p:nvPr/>
        </p:nvGrpSpPr>
        <p:grpSpPr bwMode="auto">
          <a:xfrm>
            <a:off x="1619251" y="2978148"/>
            <a:ext cx="8953500" cy="569450"/>
            <a:chOff x="1452596" y="1455531"/>
            <a:chExt cx="6714088" cy="427151"/>
          </a:xfrm>
        </p:grpSpPr>
        <p:sp>
          <p:nvSpPr>
            <p:cNvPr id="18" name="Text Box 5"/>
            <p:cNvSpPr txBox="1">
              <a:spLocks noChangeArrowheads="1"/>
            </p:cNvSpPr>
            <p:nvPr/>
          </p:nvSpPr>
          <p:spPr bwMode="auto">
            <a:xfrm>
              <a:off x="1601430" y="1455531"/>
              <a:ext cx="6565254" cy="42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02</a:t>
              </a: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19" name="TextBox 2"/>
            <p:cNvSpPr txBox="1">
              <a:spLocks noChangeArrowheads="1"/>
            </p:cNvSpPr>
            <p:nvPr/>
          </p:nvSpPr>
          <p:spPr bwMode="auto">
            <a:xfrm>
              <a:off x="7114334" y="1587312"/>
              <a:ext cx="138527" cy="25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20" name="直接连接符 19"/>
            <p:cNvCxnSpPr/>
            <p:nvPr/>
          </p:nvCxnSpPr>
          <p:spPr>
            <a:xfrm>
              <a:off x="4035059" y="1836587"/>
              <a:ext cx="356973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452596" y="1519073"/>
              <a:ext cx="112919" cy="71790"/>
              <a:chOff x="2330450" y="1866476"/>
              <a:chExt cx="239713" cy="152400"/>
            </a:xfrm>
            <a:solidFill>
              <a:srgbClr val="0070C0"/>
            </a:solidFill>
          </p:grpSpPr>
          <p:sp>
            <p:nvSpPr>
              <p:cNvPr id="22"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23"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grpSp>
        <p:nvGrpSpPr>
          <p:cNvPr id="24" name="组合 23"/>
          <p:cNvGrpSpPr/>
          <p:nvPr/>
        </p:nvGrpSpPr>
        <p:grpSpPr bwMode="auto">
          <a:xfrm>
            <a:off x="1619251" y="4057649"/>
            <a:ext cx="8953500" cy="569451"/>
            <a:chOff x="1452596" y="1455531"/>
            <a:chExt cx="6714088" cy="427954"/>
          </a:xfrm>
        </p:grpSpPr>
        <p:sp>
          <p:nvSpPr>
            <p:cNvPr id="25" name="Text Box 5"/>
            <p:cNvSpPr txBox="1">
              <a:spLocks noChangeArrowheads="1"/>
            </p:cNvSpPr>
            <p:nvPr/>
          </p:nvSpPr>
          <p:spPr bwMode="auto">
            <a:xfrm>
              <a:off x="1601430" y="1455531"/>
              <a:ext cx="6565254" cy="42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03 </a:t>
              </a: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26" name="TextBox 2"/>
            <p:cNvSpPr txBox="1">
              <a:spLocks noChangeArrowheads="1"/>
            </p:cNvSpPr>
            <p:nvPr/>
          </p:nvSpPr>
          <p:spPr bwMode="auto">
            <a:xfrm>
              <a:off x="7114334" y="1571653"/>
              <a:ext cx="138527" cy="2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27" name="直接连接符 26"/>
            <p:cNvCxnSpPr/>
            <p:nvPr/>
          </p:nvCxnSpPr>
          <p:spPr>
            <a:xfrm>
              <a:off x="4035059" y="1835712"/>
              <a:ext cx="356973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452596" y="1519073"/>
              <a:ext cx="112919" cy="71790"/>
              <a:chOff x="2330450" y="1866476"/>
              <a:chExt cx="239713" cy="152400"/>
            </a:xfrm>
            <a:solidFill>
              <a:srgbClr val="0070C0"/>
            </a:solidFill>
          </p:grpSpPr>
          <p:sp>
            <p:nvSpPr>
              <p:cNvPr id="29"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30"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grpSp>
        <p:nvGrpSpPr>
          <p:cNvPr id="31" name="组合 30"/>
          <p:cNvGrpSpPr/>
          <p:nvPr/>
        </p:nvGrpSpPr>
        <p:grpSpPr bwMode="auto">
          <a:xfrm>
            <a:off x="1619251" y="5120218"/>
            <a:ext cx="8953500" cy="569451"/>
            <a:chOff x="1452596" y="1455531"/>
            <a:chExt cx="6714088" cy="426467"/>
          </a:xfrm>
        </p:grpSpPr>
        <p:sp>
          <p:nvSpPr>
            <p:cNvPr id="32" name="Text Box 5"/>
            <p:cNvSpPr txBox="1">
              <a:spLocks noChangeArrowheads="1"/>
            </p:cNvSpPr>
            <p:nvPr/>
          </p:nvSpPr>
          <p:spPr bwMode="auto">
            <a:xfrm>
              <a:off x="1601430" y="1455531"/>
              <a:ext cx="6565254"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04</a:t>
              </a:r>
              <a:r>
                <a:rPr lang="en-US" altLang="zh-CN" dirty="0">
                  <a:solidFill>
                    <a:schemeClr val="bg1"/>
                  </a:solidFill>
                  <a:latin typeface="Arial Black" panose="020B0A04020102020204" pitchFamily="34" charset="0"/>
                </a:rPr>
                <a:t> </a:t>
              </a: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33" name="TextBox 2"/>
            <p:cNvSpPr txBox="1">
              <a:spLocks noChangeArrowheads="1"/>
            </p:cNvSpPr>
            <p:nvPr/>
          </p:nvSpPr>
          <p:spPr bwMode="auto">
            <a:xfrm>
              <a:off x="7114334" y="1566494"/>
              <a:ext cx="138527" cy="25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34" name="直接连接符 33"/>
            <p:cNvCxnSpPr/>
            <p:nvPr/>
          </p:nvCxnSpPr>
          <p:spPr>
            <a:xfrm>
              <a:off x="4047757" y="1835977"/>
              <a:ext cx="3557039"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452596" y="1519073"/>
              <a:ext cx="112919" cy="71790"/>
              <a:chOff x="2330450" y="1866476"/>
              <a:chExt cx="239713" cy="152400"/>
            </a:xfrm>
            <a:solidFill>
              <a:srgbClr val="0070C0"/>
            </a:solidFill>
          </p:grpSpPr>
          <p:sp>
            <p:nvSpPr>
              <p:cNvPr id="36"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37"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sp>
        <p:nvSpPr>
          <p:cNvPr id="52" name="TextBox 59"/>
          <p:cNvSpPr>
            <a:spLocks noChangeArrowheads="1"/>
          </p:cNvSpPr>
          <p:nvPr/>
        </p:nvSpPr>
        <p:spPr bwMode="auto">
          <a:xfrm flipH="1">
            <a:off x="35492" y="306723"/>
            <a:ext cx="3313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目录</a:t>
            </a:r>
            <a:r>
              <a:rPr lang="zh-CN" altLang="en-US" sz="3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 </a:t>
            </a:r>
            <a:r>
              <a:rPr lang="en-US" altLang="zh-CN" sz="3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 </a:t>
            </a:r>
            <a:r>
              <a:rPr lang="en-US" altLang="zh-CN" sz="20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CONTENTS</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05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00" fill="hold"/>
                                        <p:tgtEl>
                                          <p:spTgt spid="10"/>
                                        </p:tgtEl>
                                        <p:attrNameLst>
                                          <p:attrName>ppt_x</p:attrName>
                                        </p:attrNameLst>
                                      </p:cBhvr>
                                      <p:tavLst>
                                        <p:tav tm="0">
                                          <p:val>
                                            <p:strVal val="1+#ppt_w/2"/>
                                          </p:val>
                                        </p:tav>
                                        <p:tav tm="100000">
                                          <p:val>
                                            <p:strVal val="#ppt_x"/>
                                          </p:val>
                                        </p:tav>
                                      </p:tavLst>
                                    </p:anim>
                                    <p:anim calcmode="lin" valueType="num">
                                      <p:cBhvr additive="base">
                                        <p:cTn id="13" dur="700" fill="hold"/>
                                        <p:tgtEl>
                                          <p:spTgt spid="10"/>
                                        </p:tgtEl>
                                        <p:attrNameLst>
                                          <p:attrName>ppt_y</p:attrName>
                                        </p:attrNameLst>
                                      </p:cBhvr>
                                      <p:tavLst>
                                        <p:tav tm="0">
                                          <p:val>
                                            <p:strVal val="#ppt_y"/>
                                          </p:val>
                                        </p:tav>
                                        <p:tav tm="100000">
                                          <p:val>
                                            <p:strVal val="#ppt_y"/>
                                          </p:val>
                                        </p:tav>
                                      </p:tavLst>
                                    </p:anim>
                                  </p:childTnLst>
                                </p:cTn>
                              </p:par>
                              <p:par>
                                <p:cTn id="14" presetID="12" presetClass="entr" presetSubtype="1" fill="hold" nodeType="withEffect">
                                  <p:stCondLst>
                                    <p:cond delay="17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250"/>
                                        <p:tgtEl>
                                          <p:spTgt spid="17"/>
                                        </p:tgtEl>
                                        <p:attrNameLst>
                                          <p:attrName>ppt_y</p:attrName>
                                        </p:attrNameLst>
                                      </p:cBhvr>
                                      <p:tavLst>
                                        <p:tav tm="0">
                                          <p:val>
                                            <p:strVal val="#ppt_y-#ppt_h*1.125000"/>
                                          </p:val>
                                        </p:tav>
                                        <p:tav tm="100000">
                                          <p:val>
                                            <p:strVal val="#ppt_y"/>
                                          </p:val>
                                        </p:tav>
                                      </p:tavLst>
                                    </p:anim>
                                    <p:animEffect transition="in" filter="wipe(down)">
                                      <p:cBhvr>
                                        <p:cTn id="17" dur="250"/>
                                        <p:tgtEl>
                                          <p:spTgt spid="17"/>
                                        </p:tgtEl>
                                      </p:cBhvr>
                                    </p:animEffect>
                                  </p:childTnLst>
                                </p:cTn>
                              </p:par>
                              <p:par>
                                <p:cTn id="18" presetID="12" presetClass="entr" presetSubtype="1" fill="hold" nodeType="withEffect">
                                  <p:stCondLst>
                                    <p:cond delay="200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250"/>
                                        <p:tgtEl>
                                          <p:spTgt spid="24"/>
                                        </p:tgtEl>
                                        <p:attrNameLst>
                                          <p:attrName>ppt_y</p:attrName>
                                        </p:attrNameLst>
                                      </p:cBhvr>
                                      <p:tavLst>
                                        <p:tav tm="0">
                                          <p:val>
                                            <p:strVal val="#ppt_y-#ppt_h*1.125000"/>
                                          </p:val>
                                        </p:tav>
                                        <p:tav tm="100000">
                                          <p:val>
                                            <p:strVal val="#ppt_y"/>
                                          </p:val>
                                        </p:tav>
                                      </p:tavLst>
                                    </p:anim>
                                    <p:animEffect transition="in" filter="wipe(down)">
                                      <p:cBhvr>
                                        <p:cTn id="21" dur="250"/>
                                        <p:tgtEl>
                                          <p:spTgt spid="24"/>
                                        </p:tgtEl>
                                      </p:cBhvr>
                                    </p:animEffect>
                                  </p:childTnLst>
                                </p:cTn>
                              </p:par>
                              <p:par>
                                <p:cTn id="22" presetID="12" presetClass="entr" presetSubtype="1" fill="hold" nodeType="withEffect">
                                  <p:stCondLst>
                                    <p:cond delay="225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250"/>
                                        <p:tgtEl>
                                          <p:spTgt spid="31"/>
                                        </p:tgtEl>
                                        <p:attrNameLst>
                                          <p:attrName>ppt_y</p:attrName>
                                        </p:attrNameLst>
                                      </p:cBhvr>
                                      <p:tavLst>
                                        <p:tav tm="0">
                                          <p:val>
                                            <p:strVal val="#ppt_y-#ppt_h*1.125000"/>
                                          </p:val>
                                        </p:tav>
                                        <p:tav tm="100000">
                                          <p:val>
                                            <p:strVal val="#ppt_y"/>
                                          </p:val>
                                        </p:tav>
                                      </p:tavLst>
                                    </p:anim>
                                    <p:animEffect transition="in" filter="wipe(down)">
                                      <p:cBhvr>
                                        <p:cTn id="25"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4860138" y="1359982"/>
            <a:ext cx="2833829" cy="5160209"/>
            <a:chOff x="3645103" y="1019986"/>
            <a:chExt cx="2125372" cy="3870157"/>
          </a:xfrm>
        </p:grpSpPr>
        <p:grpSp>
          <p:nvGrpSpPr>
            <p:cNvPr id="28" name="Group 4"/>
            <p:cNvGrpSpPr/>
            <p:nvPr/>
          </p:nvGrpSpPr>
          <p:grpSpPr>
            <a:xfrm>
              <a:off x="3645103" y="1019986"/>
              <a:ext cx="2125372" cy="3870157"/>
              <a:chOff x="4789369" y="1779895"/>
              <a:chExt cx="2624138" cy="4778375"/>
            </a:xfrm>
          </p:grpSpPr>
          <p:sp>
            <p:nvSpPr>
              <p:cNvPr id="29" name="Oval 24"/>
              <p:cNvSpPr>
                <a:spLocks noChangeArrowheads="1"/>
              </p:cNvSpPr>
              <p:nvPr/>
            </p:nvSpPr>
            <p:spPr bwMode="auto">
              <a:xfrm>
                <a:off x="4789369" y="1779895"/>
                <a:ext cx="1577975" cy="1574799"/>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0" name="Oval 25"/>
              <p:cNvSpPr>
                <a:spLocks noChangeArrowheads="1"/>
              </p:cNvSpPr>
              <p:nvPr/>
            </p:nvSpPr>
            <p:spPr bwMode="auto">
              <a:xfrm>
                <a:off x="5838707" y="2846695"/>
                <a:ext cx="1574799"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1" name="Oval 26"/>
              <p:cNvSpPr>
                <a:spLocks noChangeArrowheads="1"/>
              </p:cNvSpPr>
              <p:nvPr/>
            </p:nvSpPr>
            <p:spPr bwMode="auto">
              <a:xfrm>
                <a:off x="5838707" y="4983470"/>
                <a:ext cx="1574800"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2" name="Oval 27"/>
              <p:cNvSpPr>
                <a:spLocks noChangeArrowheads="1"/>
              </p:cNvSpPr>
              <p:nvPr/>
            </p:nvSpPr>
            <p:spPr bwMode="auto">
              <a:xfrm>
                <a:off x="4789369" y="3916670"/>
                <a:ext cx="1577975" cy="1574800"/>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3" name="Freeform 33"/>
              <p:cNvSpPr/>
              <p:nvPr/>
            </p:nvSpPr>
            <p:spPr bwMode="auto">
              <a:xfrm>
                <a:off x="5432307" y="2383145"/>
                <a:ext cx="1198563"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4" name="Freeform 34"/>
              <p:cNvSpPr/>
              <p:nvPr/>
            </p:nvSpPr>
            <p:spPr bwMode="auto">
              <a:xfrm>
                <a:off x="5570419" y="5626407"/>
                <a:ext cx="1196975" cy="376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5" name="Freeform 35"/>
              <p:cNvSpPr/>
              <p:nvPr/>
            </p:nvSpPr>
            <p:spPr bwMode="auto">
              <a:xfrm>
                <a:off x="5432307" y="4523095"/>
                <a:ext cx="1198563" cy="376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6" name="Freeform 36"/>
              <p:cNvSpPr/>
              <p:nvPr/>
            </p:nvSpPr>
            <p:spPr bwMode="auto">
              <a:xfrm>
                <a:off x="5591057" y="3448357"/>
                <a:ext cx="1195388" cy="376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7" name="文本框 91"/>
              <p:cNvSpPr txBox="1"/>
              <p:nvPr/>
            </p:nvSpPr>
            <p:spPr>
              <a:xfrm>
                <a:off x="6194636" y="2340241"/>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01</a:t>
                </a:r>
              </a:p>
            </p:txBody>
          </p:sp>
          <p:sp>
            <p:nvSpPr>
              <p:cNvPr id="38" name="文本框 92"/>
              <p:cNvSpPr txBox="1"/>
              <p:nvPr/>
            </p:nvSpPr>
            <p:spPr>
              <a:xfrm>
                <a:off x="5548610" y="34210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02</a:t>
                </a:r>
                <a:endParaRPr lang="zh-CN" altLang="en-US" sz="2400" dirty="0">
                  <a:solidFill>
                    <a:schemeClr val="bg1"/>
                  </a:solidFill>
                  <a:latin typeface="+mj-ea"/>
                  <a:ea typeface="+mj-ea"/>
                  <a:cs typeface="Arial Unicode MS" panose="020B0604020202020204" pitchFamily="34" charset="-122"/>
                </a:endParaRPr>
              </a:p>
            </p:txBody>
          </p:sp>
          <p:sp>
            <p:nvSpPr>
              <p:cNvPr id="39" name="文本框 93"/>
              <p:cNvSpPr txBox="1"/>
              <p:nvPr/>
            </p:nvSpPr>
            <p:spPr>
              <a:xfrm>
                <a:off x="6205678" y="45009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03</a:t>
                </a:r>
                <a:endParaRPr lang="zh-CN" altLang="en-US" sz="2400" dirty="0">
                  <a:solidFill>
                    <a:schemeClr val="bg1"/>
                  </a:solidFill>
                  <a:latin typeface="+mj-ea"/>
                  <a:ea typeface="+mj-ea"/>
                  <a:cs typeface="Arial Unicode MS" panose="020B0604020202020204" pitchFamily="34" charset="-122"/>
                </a:endParaRPr>
              </a:p>
            </p:txBody>
          </p:sp>
          <p:sp>
            <p:nvSpPr>
              <p:cNvPr id="40" name="文本框 94"/>
              <p:cNvSpPr txBox="1"/>
              <p:nvPr/>
            </p:nvSpPr>
            <p:spPr>
              <a:xfrm>
                <a:off x="5532785" y="5610323"/>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04</a:t>
                </a:r>
                <a:endParaRPr lang="zh-CN" altLang="en-US" sz="2400" dirty="0">
                  <a:solidFill>
                    <a:schemeClr val="bg1"/>
                  </a:solidFill>
                  <a:latin typeface="+mj-ea"/>
                  <a:ea typeface="+mj-ea"/>
                  <a:cs typeface="Arial Unicode MS" panose="020B0604020202020204" pitchFamily="34" charset="-122"/>
                </a:endParaRPr>
              </a:p>
            </p:txBody>
          </p:sp>
          <p:sp>
            <p:nvSpPr>
              <p:cNvPr id="41" name="Oval 35"/>
              <p:cNvSpPr/>
              <p:nvPr/>
            </p:nvSpPr>
            <p:spPr>
              <a:xfrm>
                <a:off x="4915678" y="1896321"/>
                <a:ext cx="1338772" cy="1338774"/>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3" name="Oval 31"/>
              <p:cNvSpPr/>
              <p:nvPr/>
            </p:nvSpPr>
            <p:spPr>
              <a:xfrm>
                <a:off x="4913346" y="4037231"/>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grpSp>
        <p:grpSp>
          <p:nvGrpSpPr>
            <p:cNvPr id="45" name="Group 37"/>
            <p:cNvGrpSpPr/>
            <p:nvPr/>
          </p:nvGrpSpPr>
          <p:grpSpPr>
            <a:xfrm>
              <a:off x="4087567" y="3176369"/>
              <a:ext cx="413696" cy="414403"/>
              <a:chOff x="9145588" y="4435475"/>
              <a:chExt cx="464344" cy="465138"/>
            </a:xfrm>
            <a:solidFill>
              <a:schemeClr val="bg2"/>
            </a:solid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grpSp>
        <p:grpSp>
          <p:nvGrpSpPr>
            <p:cNvPr id="55" name="Group 47"/>
            <p:cNvGrpSpPr/>
            <p:nvPr/>
          </p:nvGrpSpPr>
          <p:grpSpPr>
            <a:xfrm>
              <a:off x="4964971" y="2314913"/>
              <a:ext cx="387530" cy="413696"/>
              <a:chOff x="9159875" y="1647825"/>
              <a:chExt cx="434975" cy="464344"/>
            </a:xfrm>
            <a:solidFill>
              <a:schemeClr val="tx2"/>
            </a:solidFill>
          </p:grpSpPr>
          <p:sp>
            <p:nvSpPr>
              <p:cNvPr id="5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59" name="Group 51"/>
            <p:cNvGrpSpPr/>
            <p:nvPr/>
          </p:nvGrpSpPr>
          <p:grpSpPr>
            <a:xfrm>
              <a:off x="4087567" y="1450983"/>
              <a:ext cx="414403" cy="413696"/>
              <a:chOff x="6357938" y="1647825"/>
              <a:chExt cx="465138" cy="464344"/>
            </a:xfrm>
            <a:solidFill>
              <a:schemeClr val="bg2"/>
            </a:solidFill>
          </p:grpSpPr>
          <p:sp>
            <p:nvSpPr>
              <p:cNvPr id="60"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1"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2"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3"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4"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5"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6"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7"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8"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9"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0"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1"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2"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73" name="Group 65"/>
            <p:cNvGrpSpPr/>
            <p:nvPr/>
          </p:nvGrpSpPr>
          <p:grpSpPr>
            <a:xfrm>
              <a:off x="4929392" y="4093642"/>
              <a:ext cx="414403" cy="388237"/>
              <a:chOff x="5368132" y="3540125"/>
              <a:chExt cx="465138" cy="435769"/>
            </a:xfrm>
            <a:solidFill>
              <a:schemeClr val="tx2"/>
            </a:solidFill>
          </p:grpSpPr>
          <p:sp>
            <p:nvSpPr>
              <p:cNvPr id="7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 name="组合 2"/>
          <p:cNvGrpSpPr/>
          <p:nvPr/>
        </p:nvGrpSpPr>
        <p:grpSpPr>
          <a:xfrm>
            <a:off x="7850173" y="2765793"/>
            <a:ext cx="4341828" cy="1269223"/>
            <a:chOff x="5887629" y="2074345"/>
            <a:chExt cx="3256371" cy="951917"/>
          </a:xfrm>
        </p:grpSpPr>
        <p:sp>
          <p:nvSpPr>
            <p:cNvPr id="77" name="TextBox 76"/>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89" name="TextBox 8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1" name="组合 90"/>
          <p:cNvGrpSpPr/>
          <p:nvPr/>
        </p:nvGrpSpPr>
        <p:grpSpPr>
          <a:xfrm>
            <a:off x="7850173" y="4879903"/>
            <a:ext cx="4341828" cy="1269223"/>
            <a:chOff x="5887629" y="2074345"/>
            <a:chExt cx="3256371" cy="951917"/>
          </a:xfrm>
        </p:grpSpPr>
        <p:sp>
          <p:nvSpPr>
            <p:cNvPr id="92" name="TextBox 91"/>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3" name="TextBox 92"/>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4" name="组合 93"/>
          <p:cNvGrpSpPr/>
          <p:nvPr/>
        </p:nvGrpSpPr>
        <p:grpSpPr>
          <a:xfrm>
            <a:off x="1562962" y="1611135"/>
            <a:ext cx="4197812" cy="1269223"/>
            <a:chOff x="5995641" y="2074345"/>
            <a:chExt cx="3148359" cy="951917"/>
          </a:xfrm>
        </p:grpSpPr>
        <p:sp>
          <p:nvSpPr>
            <p:cNvPr id="95" name="TextBox 94"/>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6" name="TextBox 95"/>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7" name="组合 96"/>
          <p:cNvGrpSpPr/>
          <p:nvPr/>
        </p:nvGrpSpPr>
        <p:grpSpPr>
          <a:xfrm>
            <a:off x="1562962" y="3731633"/>
            <a:ext cx="4197812" cy="1269223"/>
            <a:chOff x="5995641" y="2074345"/>
            <a:chExt cx="3148359" cy="951917"/>
          </a:xfrm>
        </p:grpSpPr>
        <p:sp>
          <p:nvSpPr>
            <p:cNvPr id="98" name="TextBox 97"/>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9" name="TextBox 9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1+#ppt_w/2"/>
                                          </p:val>
                                        </p:tav>
                                        <p:tav tm="100000">
                                          <p:val>
                                            <p:strVal val="#ppt_x"/>
                                          </p:val>
                                        </p:tav>
                                      </p:tavLst>
                                    </p:anim>
                                    <p:anim calcmode="lin" valueType="num">
                                      <p:cBhvr additive="base">
                                        <p:cTn id="2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0-#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500" fill="hold"/>
                                        <p:tgtEl>
                                          <p:spTgt spid="97"/>
                                        </p:tgtEl>
                                        <p:attrNameLst>
                                          <p:attrName>ppt_x</p:attrName>
                                        </p:attrNameLst>
                                      </p:cBhvr>
                                      <p:tavLst>
                                        <p:tav tm="0">
                                          <p:val>
                                            <p:strVal val="0-#ppt_w/2"/>
                                          </p:val>
                                        </p:tav>
                                        <p:tav tm="100000">
                                          <p:val>
                                            <p:strVal val="#ppt_x"/>
                                          </p:val>
                                        </p:tav>
                                      </p:tavLst>
                                    </p:anim>
                                    <p:anim calcmode="lin" valueType="num">
                                      <p:cBhvr additive="base">
                                        <p:cTn id="34"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76" name="任意多边形 75"/>
          <p:cNvSpPr/>
          <p:nvPr/>
        </p:nvSpPr>
        <p:spPr>
          <a:xfrm>
            <a:off x="881379" y="3699057"/>
            <a:ext cx="10204932"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solidFill>
            </a:endParaRPr>
          </a:p>
        </p:txBody>
      </p:sp>
      <p:sp>
        <p:nvSpPr>
          <p:cNvPr id="78" name="文本框 25"/>
          <p:cNvSpPr txBox="1">
            <a:spLocks noChangeArrowheads="1"/>
          </p:cNvSpPr>
          <p:nvPr/>
        </p:nvSpPr>
        <p:spPr bwMode="auto">
          <a:xfrm>
            <a:off x="164024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9" name="文本框 26"/>
          <p:cNvSpPr txBox="1">
            <a:spLocks noChangeArrowheads="1"/>
          </p:cNvSpPr>
          <p:nvPr/>
        </p:nvSpPr>
        <p:spPr bwMode="auto">
          <a:xfrm>
            <a:off x="4053506"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a:t>
            </a:r>
            <a:r>
              <a:rPr lang="en-US" sz="1600" b="1" dirty="0">
                <a:solidFill>
                  <a:schemeClr val="bg1"/>
                </a:solidFill>
                <a:latin typeface="微软雅黑" panose="020B0503020204020204" pitchFamily="34" charset="-122"/>
                <a:ea typeface="微软雅黑" panose="020B0503020204020204" pitchFamily="34" charset="-122"/>
              </a:rPr>
              <a:t>5</a:t>
            </a:r>
          </a:p>
        </p:txBody>
      </p:sp>
      <p:sp>
        <p:nvSpPr>
          <p:cNvPr id="80" name="文本框 27"/>
          <p:cNvSpPr txBox="1">
            <a:spLocks noChangeArrowheads="1"/>
          </p:cNvSpPr>
          <p:nvPr/>
        </p:nvSpPr>
        <p:spPr bwMode="auto">
          <a:xfrm>
            <a:off x="6466762"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a:t>
            </a:r>
            <a:r>
              <a:rPr lang="en-US" sz="1600" b="1" dirty="0">
                <a:solidFill>
                  <a:schemeClr val="bg1"/>
                </a:solidFill>
                <a:latin typeface="微软雅黑" panose="020B0503020204020204" pitchFamily="34" charset="-122"/>
                <a:ea typeface="微软雅黑" panose="020B0503020204020204" pitchFamily="34" charset="-122"/>
              </a:rPr>
              <a:t>6</a:t>
            </a:r>
          </a:p>
        </p:txBody>
      </p:sp>
      <p:sp>
        <p:nvSpPr>
          <p:cNvPr id="81" name="文本框 28"/>
          <p:cNvSpPr txBox="1">
            <a:spLocks noChangeArrowheads="1"/>
          </p:cNvSpPr>
          <p:nvPr/>
        </p:nvSpPr>
        <p:spPr bwMode="auto">
          <a:xfrm>
            <a:off x="8880019" y="3713652"/>
            <a:ext cx="6705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20xx</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81873" y="2202547"/>
            <a:ext cx="1719396" cy="1151571"/>
            <a:chOff x="1186405" y="1797050"/>
            <a:chExt cx="1289547" cy="863678"/>
          </a:xfrm>
        </p:grpSpPr>
        <p:sp>
          <p:nvSpPr>
            <p:cNvPr id="83" name="矩形标注 82"/>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84"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pitchFamily="34" charset="-122"/>
                  <a:ea typeface="微软雅黑" panose="020B0503020204020204" pitchFamily="34" charset="-122"/>
                </a:rPr>
                <a:t>添加内容</a:t>
              </a:r>
            </a:p>
          </p:txBody>
        </p:sp>
      </p:grpSp>
      <p:grpSp>
        <p:nvGrpSpPr>
          <p:cNvPr id="85" name="组合 84"/>
          <p:cNvGrpSpPr/>
          <p:nvPr/>
        </p:nvGrpSpPr>
        <p:grpSpPr>
          <a:xfrm>
            <a:off x="1043101" y="4323719"/>
            <a:ext cx="2238580" cy="836585"/>
            <a:chOff x="4625182" y="1242834"/>
            <a:chExt cx="2678648" cy="1001043"/>
          </a:xfrm>
        </p:grpSpPr>
        <p:sp>
          <p:nvSpPr>
            <p:cNvPr id="86"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87"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p>
          </p:txBody>
        </p:sp>
      </p:grpSp>
      <p:grpSp>
        <p:nvGrpSpPr>
          <p:cNvPr id="118" name="组合 117"/>
          <p:cNvGrpSpPr/>
          <p:nvPr/>
        </p:nvGrpSpPr>
        <p:grpSpPr>
          <a:xfrm>
            <a:off x="4083144" y="2202547"/>
            <a:ext cx="1719396" cy="1151571"/>
            <a:chOff x="1186405" y="1797050"/>
            <a:chExt cx="1289547" cy="863678"/>
          </a:xfrm>
        </p:grpSpPr>
        <p:sp>
          <p:nvSpPr>
            <p:cNvPr id="119" name="矩形标注 118"/>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0"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pitchFamily="34" charset="-122"/>
                  <a:ea typeface="微软雅黑" panose="020B0503020204020204" pitchFamily="34" charset="-122"/>
                </a:rPr>
                <a:t>添加内容</a:t>
              </a:r>
            </a:p>
          </p:txBody>
        </p:sp>
      </p:grpSp>
      <p:grpSp>
        <p:nvGrpSpPr>
          <p:cNvPr id="121" name="组合 120"/>
          <p:cNvGrpSpPr/>
          <p:nvPr/>
        </p:nvGrpSpPr>
        <p:grpSpPr>
          <a:xfrm>
            <a:off x="6416251" y="2202547"/>
            <a:ext cx="1719396" cy="1151571"/>
            <a:chOff x="1186405" y="1797050"/>
            <a:chExt cx="1289547" cy="863678"/>
          </a:xfrm>
        </p:grpSpPr>
        <p:sp>
          <p:nvSpPr>
            <p:cNvPr id="122" name="矩形标注 121"/>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3"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pitchFamily="34" charset="-122"/>
                  <a:ea typeface="微软雅黑" panose="020B0503020204020204" pitchFamily="34" charset="-122"/>
                </a:rPr>
                <a:t>添加内容</a:t>
              </a:r>
            </a:p>
          </p:txBody>
        </p:sp>
      </p:grpSp>
      <p:grpSp>
        <p:nvGrpSpPr>
          <p:cNvPr id="124" name="组合 123"/>
          <p:cNvGrpSpPr/>
          <p:nvPr/>
        </p:nvGrpSpPr>
        <p:grpSpPr>
          <a:xfrm>
            <a:off x="8880019" y="2202547"/>
            <a:ext cx="1719396" cy="1151571"/>
            <a:chOff x="1186405" y="1797050"/>
            <a:chExt cx="1289547" cy="863678"/>
          </a:xfrm>
        </p:grpSpPr>
        <p:sp>
          <p:nvSpPr>
            <p:cNvPr id="125" name="矩形标注 124"/>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6"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pitchFamily="34" charset="-122"/>
                  <a:ea typeface="微软雅黑" panose="020B0503020204020204" pitchFamily="34" charset="-122"/>
                </a:rPr>
                <a:t>添加内容</a:t>
              </a:r>
            </a:p>
          </p:txBody>
        </p:sp>
      </p:grpSp>
      <p:grpSp>
        <p:nvGrpSpPr>
          <p:cNvPr id="127" name="组合 126"/>
          <p:cNvGrpSpPr/>
          <p:nvPr/>
        </p:nvGrpSpPr>
        <p:grpSpPr>
          <a:xfrm>
            <a:off x="3373817" y="4323719"/>
            <a:ext cx="2238580" cy="836585"/>
            <a:chOff x="4625182" y="1242834"/>
            <a:chExt cx="2678648" cy="1001043"/>
          </a:xfrm>
        </p:grpSpPr>
        <p:sp>
          <p:nvSpPr>
            <p:cNvPr id="128"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129"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p>
          </p:txBody>
        </p:sp>
      </p:grpSp>
      <p:grpSp>
        <p:nvGrpSpPr>
          <p:cNvPr id="130" name="组合 129"/>
          <p:cNvGrpSpPr/>
          <p:nvPr/>
        </p:nvGrpSpPr>
        <p:grpSpPr>
          <a:xfrm>
            <a:off x="5897067" y="4323719"/>
            <a:ext cx="2238580" cy="836585"/>
            <a:chOff x="4625182" y="1242834"/>
            <a:chExt cx="2678648" cy="1001043"/>
          </a:xfrm>
        </p:grpSpPr>
        <p:sp>
          <p:nvSpPr>
            <p:cNvPr id="131"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132"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p>
          </p:txBody>
        </p:sp>
      </p:grpSp>
      <p:grpSp>
        <p:nvGrpSpPr>
          <p:cNvPr id="133" name="组合 132"/>
          <p:cNvGrpSpPr/>
          <p:nvPr/>
        </p:nvGrpSpPr>
        <p:grpSpPr>
          <a:xfrm>
            <a:off x="8254187" y="4323719"/>
            <a:ext cx="2238580" cy="836585"/>
            <a:chOff x="4625182" y="1242834"/>
            <a:chExt cx="2678648" cy="1001043"/>
          </a:xfrm>
        </p:grpSpPr>
        <p:sp>
          <p:nvSpPr>
            <p:cNvPr id="134"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135"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anim calcmode="lin" valueType="num">
                                      <p:cBhvr>
                                        <p:cTn id="25" dur="500" fill="hold"/>
                                        <p:tgtEl>
                                          <p:spTgt spid="118"/>
                                        </p:tgtEl>
                                        <p:attrNameLst>
                                          <p:attrName>ppt_x</p:attrName>
                                        </p:attrNameLst>
                                      </p:cBhvr>
                                      <p:tavLst>
                                        <p:tav tm="0">
                                          <p:val>
                                            <p:strVal val="#ppt_x"/>
                                          </p:val>
                                        </p:tav>
                                        <p:tav tm="100000">
                                          <p:val>
                                            <p:strVal val="#ppt_x"/>
                                          </p:val>
                                        </p:tav>
                                      </p:tavLst>
                                    </p:anim>
                                    <p:anim calcmode="lin" valueType="num">
                                      <p:cBhvr>
                                        <p:cTn id="26" dur="500" fill="hold"/>
                                        <p:tgtEl>
                                          <p:spTgt spid="11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anim calcmode="lin" valueType="num">
                                      <p:cBhvr>
                                        <p:cTn id="31" dur="500" fill="hold"/>
                                        <p:tgtEl>
                                          <p:spTgt spid="121"/>
                                        </p:tgtEl>
                                        <p:attrNameLst>
                                          <p:attrName>ppt_x</p:attrName>
                                        </p:attrNameLst>
                                      </p:cBhvr>
                                      <p:tavLst>
                                        <p:tav tm="0">
                                          <p:val>
                                            <p:strVal val="#ppt_x"/>
                                          </p:val>
                                        </p:tav>
                                        <p:tav tm="100000">
                                          <p:val>
                                            <p:strVal val="#ppt_x"/>
                                          </p:val>
                                        </p:tav>
                                      </p:tavLst>
                                    </p:anim>
                                    <p:anim calcmode="lin" valueType="num">
                                      <p:cBhvr>
                                        <p:cTn id="32" dur="500" fill="hold"/>
                                        <p:tgtEl>
                                          <p:spTgt spid="12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anim calcmode="lin" valueType="num">
                                      <p:cBhvr>
                                        <p:cTn id="37" dur="500" fill="hold"/>
                                        <p:tgtEl>
                                          <p:spTgt spid="124"/>
                                        </p:tgtEl>
                                        <p:attrNameLst>
                                          <p:attrName>ppt_x</p:attrName>
                                        </p:attrNameLst>
                                      </p:cBhvr>
                                      <p:tavLst>
                                        <p:tav tm="0">
                                          <p:val>
                                            <p:strVal val="#ppt_x"/>
                                          </p:val>
                                        </p:tav>
                                        <p:tav tm="100000">
                                          <p:val>
                                            <p:strVal val="#ppt_x"/>
                                          </p:val>
                                        </p:tav>
                                      </p:tavLst>
                                    </p:anim>
                                    <p:anim calcmode="lin" valueType="num">
                                      <p:cBhvr>
                                        <p:cTn id="38"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anim calcmode="lin" valueType="num">
                                      <p:cBhvr>
                                        <p:cTn id="44" dur="500" fill="hold"/>
                                        <p:tgtEl>
                                          <p:spTgt spid="78"/>
                                        </p:tgtEl>
                                        <p:attrNameLst>
                                          <p:attrName>ppt_x</p:attrName>
                                        </p:attrNameLst>
                                      </p:cBhvr>
                                      <p:tavLst>
                                        <p:tav tm="0">
                                          <p:val>
                                            <p:strVal val="#ppt_x"/>
                                          </p:val>
                                        </p:tav>
                                        <p:tav tm="100000">
                                          <p:val>
                                            <p:strVal val="#ppt_x"/>
                                          </p:val>
                                        </p:tav>
                                      </p:tavLst>
                                    </p:anim>
                                    <p:anim calcmode="lin" valueType="num">
                                      <p:cBhvr>
                                        <p:cTn id="45" dur="500" fill="hold"/>
                                        <p:tgtEl>
                                          <p:spTgt spid="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anim calcmode="lin" valueType="num">
                                      <p:cBhvr>
                                        <p:cTn id="54" dur="500" fill="hold"/>
                                        <p:tgtEl>
                                          <p:spTgt spid="80"/>
                                        </p:tgtEl>
                                        <p:attrNameLst>
                                          <p:attrName>ppt_x</p:attrName>
                                        </p:attrNameLst>
                                      </p:cBhvr>
                                      <p:tavLst>
                                        <p:tav tm="0">
                                          <p:val>
                                            <p:strVal val="#ppt_x"/>
                                          </p:val>
                                        </p:tav>
                                        <p:tav tm="100000">
                                          <p:val>
                                            <p:strVal val="#ppt_x"/>
                                          </p:val>
                                        </p:tav>
                                      </p:tavLst>
                                    </p:anim>
                                    <p:anim calcmode="lin" valueType="num">
                                      <p:cBhvr>
                                        <p:cTn id="55" dur="500" fill="hold"/>
                                        <p:tgtEl>
                                          <p:spTgt spid="8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anim calcmode="lin" valueType="num">
                                      <p:cBhvr>
                                        <p:cTn id="59" dur="500" fill="hold"/>
                                        <p:tgtEl>
                                          <p:spTgt spid="81"/>
                                        </p:tgtEl>
                                        <p:attrNameLst>
                                          <p:attrName>ppt_x</p:attrName>
                                        </p:attrNameLst>
                                      </p:cBhvr>
                                      <p:tavLst>
                                        <p:tav tm="0">
                                          <p:val>
                                            <p:strVal val="#ppt_x"/>
                                          </p:val>
                                        </p:tav>
                                        <p:tav tm="100000">
                                          <p:val>
                                            <p:strVal val="#ppt_x"/>
                                          </p:val>
                                        </p:tav>
                                      </p:tavLst>
                                    </p:anim>
                                    <p:anim calcmode="lin" valueType="num">
                                      <p:cBhvr>
                                        <p:cTn id="60" dur="500" fill="hold"/>
                                        <p:tgtEl>
                                          <p:spTgt spid="8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anim calcmode="lin" valueType="num">
                                      <p:cBhvr>
                                        <p:cTn id="64" dur="500" fill="hold"/>
                                        <p:tgtEl>
                                          <p:spTgt spid="85"/>
                                        </p:tgtEl>
                                        <p:attrNameLst>
                                          <p:attrName>ppt_x</p:attrName>
                                        </p:attrNameLst>
                                      </p:cBhvr>
                                      <p:tavLst>
                                        <p:tav tm="0">
                                          <p:val>
                                            <p:strVal val="#ppt_x"/>
                                          </p:val>
                                        </p:tav>
                                        <p:tav tm="100000">
                                          <p:val>
                                            <p:strVal val="#ppt_x"/>
                                          </p:val>
                                        </p:tav>
                                      </p:tavLst>
                                    </p:anim>
                                    <p:anim calcmode="lin" valueType="num">
                                      <p:cBhvr>
                                        <p:cTn id="65" dur="500" fill="hold"/>
                                        <p:tgtEl>
                                          <p:spTgt spid="8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fade">
                                      <p:cBhvr>
                                        <p:cTn id="68" dur="500"/>
                                        <p:tgtEl>
                                          <p:spTgt spid="127"/>
                                        </p:tgtEl>
                                      </p:cBhvr>
                                    </p:animEffect>
                                    <p:anim calcmode="lin" valueType="num">
                                      <p:cBhvr>
                                        <p:cTn id="69" dur="500" fill="hold"/>
                                        <p:tgtEl>
                                          <p:spTgt spid="127"/>
                                        </p:tgtEl>
                                        <p:attrNameLst>
                                          <p:attrName>ppt_x</p:attrName>
                                        </p:attrNameLst>
                                      </p:cBhvr>
                                      <p:tavLst>
                                        <p:tav tm="0">
                                          <p:val>
                                            <p:strVal val="#ppt_x"/>
                                          </p:val>
                                        </p:tav>
                                        <p:tav tm="100000">
                                          <p:val>
                                            <p:strVal val="#ppt_x"/>
                                          </p:val>
                                        </p:tav>
                                      </p:tavLst>
                                    </p:anim>
                                    <p:anim calcmode="lin" valueType="num">
                                      <p:cBhvr>
                                        <p:cTn id="70" dur="500" fill="hold"/>
                                        <p:tgtEl>
                                          <p:spTgt spid="127"/>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fade">
                                      <p:cBhvr>
                                        <p:cTn id="73" dur="500"/>
                                        <p:tgtEl>
                                          <p:spTgt spid="130"/>
                                        </p:tgtEl>
                                      </p:cBhvr>
                                    </p:animEffect>
                                    <p:anim calcmode="lin" valueType="num">
                                      <p:cBhvr>
                                        <p:cTn id="74" dur="500" fill="hold"/>
                                        <p:tgtEl>
                                          <p:spTgt spid="130"/>
                                        </p:tgtEl>
                                        <p:attrNameLst>
                                          <p:attrName>ppt_x</p:attrName>
                                        </p:attrNameLst>
                                      </p:cBhvr>
                                      <p:tavLst>
                                        <p:tav tm="0">
                                          <p:val>
                                            <p:strVal val="#ppt_x"/>
                                          </p:val>
                                        </p:tav>
                                        <p:tav tm="100000">
                                          <p:val>
                                            <p:strVal val="#ppt_x"/>
                                          </p:val>
                                        </p:tav>
                                      </p:tavLst>
                                    </p:anim>
                                    <p:anim calcmode="lin" valueType="num">
                                      <p:cBhvr>
                                        <p:cTn id="75" dur="500" fill="hold"/>
                                        <p:tgtEl>
                                          <p:spTgt spid="130"/>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33"/>
                                        </p:tgtEl>
                                        <p:attrNameLst>
                                          <p:attrName>style.visibility</p:attrName>
                                        </p:attrNameLst>
                                      </p:cBhvr>
                                      <p:to>
                                        <p:strVal val="visible"/>
                                      </p:to>
                                    </p:set>
                                    <p:animEffect transition="in" filter="fade">
                                      <p:cBhvr>
                                        <p:cTn id="78" dur="500"/>
                                        <p:tgtEl>
                                          <p:spTgt spid="133"/>
                                        </p:tgtEl>
                                      </p:cBhvr>
                                    </p:animEffect>
                                    <p:anim calcmode="lin" valueType="num">
                                      <p:cBhvr>
                                        <p:cTn id="79" dur="500" fill="hold"/>
                                        <p:tgtEl>
                                          <p:spTgt spid="133"/>
                                        </p:tgtEl>
                                        <p:attrNameLst>
                                          <p:attrName>ppt_x</p:attrName>
                                        </p:attrNameLst>
                                      </p:cBhvr>
                                      <p:tavLst>
                                        <p:tav tm="0">
                                          <p:val>
                                            <p:strVal val="#ppt_x"/>
                                          </p:val>
                                        </p:tav>
                                        <p:tav tm="100000">
                                          <p:val>
                                            <p:strVal val="#ppt_x"/>
                                          </p:val>
                                        </p:tav>
                                      </p:tavLst>
                                    </p:anim>
                                    <p:anim calcmode="lin" valueType="num">
                                      <p:cBhvr>
                                        <p:cTn id="80"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P spid="79" grpId="0"/>
      <p:bldP spid="80"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58" name="Freeform 913"/>
          <p:cNvSpPr>
            <a:spLocks noEditPoints="1"/>
          </p:cNvSpPr>
          <p:nvPr/>
        </p:nvSpPr>
        <p:spPr bwMode="auto">
          <a:xfrm>
            <a:off x="5537052" y="4009463"/>
            <a:ext cx="867555" cy="744669"/>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p>
            <a:endParaRPr lang="zh-CN" altLang="en-US" sz="6665"/>
          </a:p>
        </p:txBody>
      </p:sp>
      <p:grpSp>
        <p:nvGrpSpPr>
          <p:cNvPr id="16" name="组合 15"/>
          <p:cNvGrpSpPr/>
          <p:nvPr/>
        </p:nvGrpSpPr>
        <p:grpSpPr>
          <a:xfrm>
            <a:off x="3707623" y="3738042"/>
            <a:ext cx="2238895" cy="1776499"/>
            <a:chOff x="2780717" y="2867031"/>
            <a:chExt cx="1679171" cy="1332374"/>
          </a:xfrm>
        </p:grpSpPr>
        <p:sp>
          <p:nvSpPr>
            <p:cNvPr id="160" name="等腰三角形 159"/>
            <p:cNvSpPr/>
            <p:nvPr/>
          </p:nvSpPr>
          <p:spPr bwMode="auto">
            <a:xfrm>
              <a:off x="2780717" y="2867031"/>
              <a:ext cx="167917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文本框 6"/>
            <p:cNvSpPr txBox="1">
              <a:spLocks noChangeArrowheads="1"/>
            </p:cNvSpPr>
            <p:nvPr/>
          </p:nvSpPr>
          <p:spPr bwMode="auto">
            <a:xfrm>
              <a:off x="3284876" y="33103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pitchFamily="34" charset="-122"/>
                  <a:ea typeface="微软雅黑" panose="020B0503020204020204" pitchFamily="34" charset="-122"/>
                </a:rPr>
                <a:t>2</a:t>
              </a:r>
              <a:endParaRPr lang="zh-CN" altLang="en-US" sz="5335" b="1" dirty="0">
                <a:solidFill>
                  <a:schemeClr val="tx2"/>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827071" y="1961543"/>
            <a:ext cx="2237173" cy="1776498"/>
            <a:chOff x="3620303" y="1534657"/>
            <a:chExt cx="1677880" cy="1332374"/>
          </a:xfrm>
        </p:grpSpPr>
        <p:sp>
          <p:nvSpPr>
            <p:cNvPr id="166" name="等腰三角形 165"/>
            <p:cNvSpPr/>
            <p:nvPr/>
          </p:nvSpPr>
          <p:spPr bwMode="auto">
            <a:xfrm>
              <a:off x="3620303" y="1534657"/>
              <a:ext cx="1677880"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文本框 60"/>
            <p:cNvSpPr txBox="1">
              <a:spLocks noChangeArrowheads="1"/>
            </p:cNvSpPr>
            <p:nvPr/>
          </p:nvSpPr>
          <p:spPr bwMode="auto">
            <a:xfrm>
              <a:off x="4200851" y="1980774"/>
              <a:ext cx="454692" cy="684755"/>
            </a:xfrm>
            <a:prstGeom prst="rect">
              <a:avLst/>
            </a:prstGeom>
            <a:noFill/>
            <a:ln w="9525">
              <a:noFill/>
              <a:miter lim="800000"/>
            </a:ln>
          </p:spPr>
          <p:txBody>
            <a:bodyPr wrap="none">
              <a:spAutoFit/>
            </a:bodyPr>
            <a:lstStyle/>
            <a:p>
              <a:r>
                <a:rPr lang="en-US" altLang="zh-CN" sz="5335" b="1" dirty="0">
                  <a:solidFill>
                    <a:schemeClr val="bg2"/>
                  </a:solidFill>
                  <a:latin typeface="微软雅黑" panose="020B0503020204020204" pitchFamily="34" charset="-122"/>
                  <a:ea typeface="微软雅黑" panose="020B0503020204020204" pitchFamily="34" charset="-122"/>
                </a:rPr>
                <a:t>1</a:t>
              </a:r>
              <a:endParaRPr lang="zh-CN" altLang="en-US" sz="5335" b="1" dirty="0">
                <a:solidFill>
                  <a:schemeClr val="bg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946518" y="3738043"/>
            <a:ext cx="2237175" cy="1776499"/>
            <a:chOff x="4459888" y="2867031"/>
            <a:chExt cx="1677881" cy="1332374"/>
          </a:xfrm>
        </p:grpSpPr>
        <p:sp>
          <p:nvSpPr>
            <p:cNvPr id="163" name="等腰三角形 162"/>
            <p:cNvSpPr/>
            <p:nvPr/>
          </p:nvSpPr>
          <p:spPr bwMode="auto">
            <a:xfrm>
              <a:off x="4459888" y="2867031"/>
              <a:ext cx="167788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文本框 6"/>
            <p:cNvSpPr txBox="1">
              <a:spLocks noChangeArrowheads="1"/>
            </p:cNvSpPr>
            <p:nvPr/>
          </p:nvSpPr>
          <p:spPr bwMode="auto">
            <a:xfrm>
              <a:off x="5007879" y="33230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pitchFamily="34" charset="-122"/>
                  <a:ea typeface="微软雅黑" panose="020B0503020204020204" pitchFamily="34" charset="-122"/>
                </a:rPr>
                <a:t>3</a:t>
              </a:r>
              <a:endParaRPr lang="zh-CN" altLang="en-US" sz="5335" b="1" dirty="0">
                <a:solidFill>
                  <a:schemeClr val="tx2"/>
                </a:solidFill>
                <a:latin typeface="微软雅黑" panose="020B0503020204020204" pitchFamily="34" charset="-122"/>
                <a:ea typeface="微软雅黑" panose="020B0503020204020204" pitchFamily="34" charset="-122"/>
              </a:endParaRPr>
            </a:p>
          </p:txBody>
        </p:sp>
      </p:grpSp>
      <p:grpSp>
        <p:nvGrpSpPr>
          <p:cNvPr id="205" name="组合 204"/>
          <p:cNvGrpSpPr/>
          <p:nvPr/>
        </p:nvGrpSpPr>
        <p:grpSpPr>
          <a:xfrm>
            <a:off x="7121314" y="2383861"/>
            <a:ext cx="2565023" cy="1026724"/>
            <a:chOff x="1078513" y="1638320"/>
            <a:chExt cx="1923767" cy="770043"/>
          </a:xfrm>
        </p:grpSpPr>
        <p:sp>
          <p:nvSpPr>
            <p:cNvPr id="206" name="TextBox 20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07" name="TextBox 20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08" name="组合 207"/>
          <p:cNvGrpSpPr/>
          <p:nvPr/>
        </p:nvGrpSpPr>
        <p:grpSpPr>
          <a:xfrm>
            <a:off x="8205583" y="4030272"/>
            <a:ext cx="2565023" cy="1026724"/>
            <a:chOff x="1078513" y="1638320"/>
            <a:chExt cx="1923767" cy="770043"/>
          </a:xfrm>
        </p:grpSpPr>
        <p:sp>
          <p:nvSpPr>
            <p:cNvPr id="209" name="TextBox 20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2" name="TextBox 211"/>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13" name="组合 212"/>
          <p:cNvGrpSpPr/>
          <p:nvPr/>
        </p:nvGrpSpPr>
        <p:grpSpPr>
          <a:xfrm>
            <a:off x="1594841" y="3349464"/>
            <a:ext cx="2565023" cy="1026724"/>
            <a:chOff x="1078513" y="1638320"/>
            <a:chExt cx="1923767" cy="770043"/>
          </a:xfrm>
        </p:grpSpPr>
        <p:sp>
          <p:nvSpPr>
            <p:cNvPr id="214" name="TextBox 213"/>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5" name="TextBox 214"/>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8"/>
                                        </p:tgtEl>
                                        <p:attrNameLst>
                                          <p:attrName>style.visibility</p:attrName>
                                        </p:attrNameLst>
                                      </p:cBhvr>
                                      <p:to>
                                        <p:strVal val="visible"/>
                                      </p:to>
                                    </p:set>
                                    <p:anim calcmode="lin" valueType="num">
                                      <p:cBhvr>
                                        <p:cTn id="27" dur="500" fill="hold"/>
                                        <p:tgtEl>
                                          <p:spTgt spid="158"/>
                                        </p:tgtEl>
                                        <p:attrNameLst>
                                          <p:attrName>ppt_w</p:attrName>
                                        </p:attrNameLst>
                                      </p:cBhvr>
                                      <p:tavLst>
                                        <p:tav tm="0">
                                          <p:val>
                                            <p:fltVal val="0"/>
                                          </p:val>
                                        </p:tav>
                                        <p:tav tm="100000">
                                          <p:val>
                                            <p:strVal val="#ppt_w"/>
                                          </p:val>
                                        </p:tav>
                                      </p:tavLst>
                                    </p:anim>
                                    <p:anim calcmode="lin" valueType="num">
                                      <p:cBhvr>
                                        <p:cTn id="28" dur="500" fill="hold"/>
                                        <p:tgtEl>
                                          <p:spTgt spid="158"/>
                                        </p:tgtEl>
                                        <p:attrNameLst>
                                          <p:attrName>ppt_h</p:attrName>
                                        </p:attrNameLst>
                                      </p:cBhvr>
                                      <p:tavLst>
                                        <p:tav tm="0">
                                          <p:val>
                                            <p:fltVal val="0"/>
                                          </p:val>
                                        </p:tav>
                                        <p:tav tm="100000">
                                          <p:val>
                                            <p:strVal val="#ppt_h"/>
                                          </p:val>
                                        </p:tav>
                                      </p:tavLst>
                                    </p:anim>
                                    <p:animEffect transition="in" filter="fade">
                                      <p:cBhvr>
                                        <p:cTn id="29" dur="500"/>
                                        <p:tgtEl>
                                          <p:spTgt spid="15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05"/>
                                        </p:tgtEl>
                                        <p:attrNameLst>
                                          <p:attrName>style.visibility</p:attrName>
                                        </p:attrNameLst>
                                      </p:cBhvr>
                                      <p:to>
                                        <p:strVal val="visible"/>
                                      </p:to>
                                    </p:set>
                                    <p:anim calcmode="lin" valueType="num">
                                      <p:cBhvr additive="base">
                                        <p:cTn id="34" dur="500" fill="hold"/>
                                        <p:tgtEl>
                                          <p:spTgt spid="205"/>
                                        </p:tgtEl>
                                        <p:attrNameLst>
                                          <p:attrName>ppt_x</p:attrName>
                                        </p:attrNameLst>
                                      </p:cBhvr>
                                      <p:tavLst>
                                        <p:tav tm="0">
                                          <p:val>
                                            <p:strVal val="1+#ppt_w/2"/>
                                          </p:val>
                                        </p:tav>
                                        <p:tav tm="100000">
                                          <p:val>
                                            <p:strVal val="#ppt_x"/>
                                          </p:val>
                                        </p:tav>
                                      </p:tavLst>
                                    </p:anim>
                                    <p:anim calcmode="lin" valueType="num">
                                      <p:cBhvr additive="base">
                                        <p:cTn id="35"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8"/>
                                        </p:tgtEl>
                                        <p:attrNameLst>
                                          <p:attrName>style.visibility</p:attrName>
                                        </p:attrNameLst>
                                      </p:cBhvr>
                                      <p:to>
                                        <p:strVal val="visible"/>
                                      </p:to>
                                    </p:set>
                                    <p:anim calcmode="lin" valueType="num">
                                      <p:cBhvr additive="base">
                                        <p:cTn id="40" dur="500" fill="hold"/>
                                        <p:tgtEl>
                                          <p:spTgt spid="208"/>
                                        </p:tgtEl>
                                        <p:attrNameLst>
                                          <p:attrName>ppt_x</p:attrName>
                                        </p:attrNameLst>
                                      </p:cBhvr>
                                      <p:tavLst>
                                        <p:tav tm="0">
                                          <p:val>
                                            <p:strVal val="1+#ppt_w/2"/>
                                          </p:val>
                                        </p:tav>
                                        <p:tav tm="100000">
                                          <p:val>
                                            <p:strVal val="#ppt_x"/>
                                          </p:val>
                                        </p:tav>
                                      </p:tavLst>
                                    </p:anim>
                                    <p:anim calcmode="lin" valueType="num">
                                      <p:cBhvr additive="base">
                                        <p:cTn id="41"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13"/>
                                        </p:tgtEl>
                                        <p:attrNameLst>
                                          <p:attrName>style.visibility</p:attrName>
                                        </p:attrNameLst>
                                      </p:cBhvr>
                                      <p:to>
                                        <p:strVal val="visible"/>
                                      </p:to>
                                    </p:set>
                                    <p:anim calcmode="lin" valueType="num">
                                      <p:cBhvr additive="base">
                                        <p:cTn id="46" dur="500" fill="hold"/>
                                        <p:tgtEl>
                                          <p:spTgt spid="213"/>
                                        </p:tgtEl>
                                        <p:attrNameLst>
                                          <p:attrName>ppt_x</p:attrName>
                                        </p:attrNameLst>
                                      </p:cBhvr>
                                      <p:tavLst>
                                        <p:tav tm="0">
                                          <p:val>
                                            <p:strVal val="0-#ppt_w/2"/>
                                          </p:val>
                                        </p:tav>
                                        <p:tav tm="100000">
                                          <p:val>
                                            <p:strVal val="#ppt_x"/>
                                          </p:val>
                                        </p:tav>
                                      </p:tavLst>
                                    </p:anim>
                                    <p:anim calcmode="lin" valueType="num">
                                      <p:cBhvr additive="base">
                                        <p:cTn id="47" dur="50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10" name="组合 9"/>
          <p:cNvGrpSpPr/>
          <p:nvPr/>
        </p:nvGrpSpPr>
        <p:grpSpPr>
          <a:xfrm>
            <a:off x="1082207" y="1920659"/>
            <a:ext cx="5592389" cy="4080250"/>
            <a:chOff x="811655" y="1440494"/>
            <a:chExt cx="4194292" cy="3060188"/>
          </a:xfrm>
        </p:grpSpPr>
        <p:sp>
          <p:nvSpPr>
            <p:cNvPr id="45" name="Line 6"/>
            <p:cNvSpPr>
              <a:spLocks noChangeShapeType="1"/>
            </p:cNvSpPr>
            <p:nvPr/>
          </p:nvSpPr>
          <p:spPr bwMode="auto">
            <a:xfrm>
              <a:off x="1212586" y="1590152"/>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6" name="Line 7"/>
            <p:cNvSpPr>
              <a:spLocks noChangeShapeType="1"/>
            </p:cNvSpPr>
            <p:nvPr/>
          </p:nvSpPr>
          <p:spPr bwMode="auto">
            <a:xfrm>
              <a:off x="1212586" y="1952289"/>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7" name="Line 8"/>
            <p:cNvSpPr>
              <a:spLocks noChangeShapeType="1"/>
            </p:cNvSpPr>
            <p:nvPr/>
          </p:nvSpPr>
          <p:spPr bwMode="auto">
            <a:xfrm>
              <a:off x="1212586" y="2305906"/>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8" name="Line 9"/>
            <p:cNvSpPr>
              <a:spLocks noChangeShapeType="1"/>
            </p:cNvSpPr>
            <p:nvPr/>
          </p:nvSpPr>
          <p:spPr bwMode="auto">
            <a:xfrm>
              <a:off x="1212586" y="2668043"/>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9" name="Line 10"/>
            <p:cNvSpPr>
              <a:spLocks noChangeShapeType="1"/>
            </p:cNvSpPr>
            <p:nvPr/>
          </p:nvSpPr>
          <p:spPr bwMode="auto">
            <a:xfrm>
              <a:off x="1212586" y="3030180"/>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0" name="Line 11"/>
            <p:cNvSpPr>
              <a:spLocks noChangeShapeType="1"/>
            </p:cNvSpPr>
            <p:nvPr/>
          </p:nvSpPr>
          <p:spPr bwMode="auto">
            <a:xfrm>
              <a:off x="1212586" y="3392316"/>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1" name="Line 12"/>
            <p:cNvSpPr>
              <a:spLocks noChangeShapeType="1"/>
            </p:cNvSpPr>
            <p:nvPr/>
          </p:nvSpPr>
          <p:spPr bwMode="auto">
            <a:xfrm>
              <a:off x="1212586" y="3745933"/>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2" name="Line 13"/>
            <p:cNvSpPr>
              <a:spLocks noChangeShapeType="1"/>
            </p:cNvSpPr>
            <p:nvPr/>
          </p:nvSpPr>
          <p:spPr bwMode="auto">
            <a:xfrm>
              <a:off x="1212586" y="4108071"/>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3" name="Rectangle 14"/>
            <p:cNvSpPr>
              <a:spLocks noChangeArrowheads="1"/>
            </p:cNvSpPr>
            <p:nvPr/>
          </p:nvSpPr>
          <p:spPr bwMode="auto">
            <a:xfrm>
              <a:off x="4363074" y="1884123"/>
              <a:ext cx="370397" cy="222394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55" name="Rectangle 16"/>
            <p:cNvSpPr>
              <a:spLocks noChangeArrowheads="1"/>
            </p:cNvSpPr>
            <p:nvPr/>
          </p:nvSpPr>
          <p:spPr bwMode="auto">
            <a:xfrm>
              <a:off x="3426444" y="2629701"/>
              <a:ext cx="374653" cy="147837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4" name="Rectangle 19"/>
            <p:cNvSpPr>
              <a:spLocks noChangeArrowheads="1"/>
            </p:cNvSpPr>
            <p:nvPr/>
          </p:nvSpPr>
          <p:spPr bwMode="auto">
            <a:xfrm>
              <a:off x="2460011" y="2506147"/>
              <a:ext cx="361881" cy="1601925"/>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6" name="Rectangle 21"/>
            <p:cNvSpPr>
              <a:spLocks noChangeArrowheads="1"/>
            </p:cNvSpPr>
            <p:nvPr/>
          </p:nvSpPr>
          <p:spPr bwMode="auto">
            <a:xfrm>
              <a:off x="1514863" y="2535968"/>
              <a:ext cx="374653" cy="157210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71" name="TextBox 70"/>
            <p:cNvSpPr txBox="1"/>
            <p:nvPr/>
          </p:nvSpPr>
          <p:spPr>
            <a:xfrm>
              <a:off x="1001195" y="3958412"/>
              <a:ext cx="241358" cy="262666"/>
            </a:xfrm>
            <a:prstGeom prst="rect">
              <a:avLst/>
            </a:prstGeom>
            <a:noFill/>
          </p:spPr>
          <p:txBody>
            <a:bodyPr wrap="none" lIns="102993" tIns="51497" rIns="102993" bIns="51497" rtlCol="0">
              <a:spAutoFit/>
            </a:bodyPr>
            <a:lstStyle/>
            <a:p>
              <a:r>
                <a:rPr lang="en-US" altLang="zh-CN" sz="1600">
                  <a:solidFill>
                    <a:schemeClr val="bg1"/>
                  </a:solidFill>
                </a:rPr>
                <a:t>0</a:t>
              </a:r>
              <a:endParaRPr lang="zh-CN" altLang="en-US" sz="1600">
                <a:solidFill>
                  <a:schemeClr val="bg1"/>
                </a:solidFill>
              </a:endParaRPr>
            </a:p>
          </p:txBody>
        </p:sp>
        <p:sp>
          <p:nvSpPr>
            <p:cNvPr id="72" name="TextBox 71"/>
            <p:cNvSpPr txBox="1"/>
            <p:nvPr/>
          </p:nvSpPr>
          <p:spPr>
            <a:xfrm>
              <a:off x="811655" y="3598712"/>
              <a:ext cx="412079" cy="262666"/>
            </a:xfrm>
            <a:prstGeom prst="rect">
              <a:avLst/>
            </a:prstGeom>
            <a:noFill/>
          </p:spPr>
          <p:txBody>
            <a:bodyPr wrap="none" lIns="102993" tIns="51497" rIns="102993" bIns="51497" rtlCol="0">
              <a:spAutoFit/>
            </a:bodyPr>
            <a:lstStyle/>
            <a:p>
              <a:r>
                <a:rPr lang="en-US" altLang="zh-CN" sz="1600">
                  <a:solidFill>
                    <a:schemeClr val="bg1"/>
                  </a:solidFill>
                </a:rPr>
                <a:t>100</a:t>
              </a:r>
              <a:endParaRPr lang="zh-CN" altLang="en-US" sz="1600">
                <a:solidFill>
                  <a:schemeClr val="bg1"/>
                </a:solidFill>
              </a:endParaRPr>
            </a:p>
          </p:txBody>
        </p:sp>
        <p:sp>
          <p:nvSpPr>
            <p:cNvPr id="87" name="TextBox 86"/>
            <p:cNvSpPr txBox="1"/>
            <p:nvPr/>
          </p:nvSpPr>
          <p:spPr>
            <a:xfrm>
              <a:off x="811655" y="3239008"/>
              <a:ext cx="412079" cy="262666"/>
            </a:xfrm>
            <a:prstGeom prst="rect">
              <a:avLst/>
            </a:prstGeom>
            <a:noFill/>
          </p:spPr>
          <p:txBody>
            <a:bodyPr wrap="none" lIns="102993" tIns="51497" rIns="102993" bIns="51497" rtlCol="0">
              <a:spAutoFit/>
            </a:bodyPr>
            <a:lstStyle/>
            <a:p>
              <a:r>
                <a:rPr lang="en-US" altLang="zh-CN" sz="1600">
                  <a:solidFill>
                    <a:schemeClr val="bg1"/>
                  </a:solidFill>
                </a:rPr>
                <a:t>200</a:t>
              </a:r>
              <a:endParaRPr lang="zh-CN" altLang="en-US" sz="1600">
                <a:solidFill>
                  <a:schemeClr val="bg1"/>
                </a:solidFill>
              </a:endParaRPr>
            </a:p>
          </p:txBody>
        </p:sp>
        <p:sp>
          <p:nvSpPr>
            <p:cNvPr id="88" name="TextBox 87"/>
            <p:cNvSpPr txBox="1"/>
            <p:nvPr/>
          </p:nvSpPr>
          <p:spPr>
            <a:xfrm>
              <a:off x="811655" y="2879306"/>
              <a:ext cx="412079" cy="262666"/>
            </a:xfrm>
            <a:prstGeom prst="rect">
              <a:avLst/>
            </a:prstGeom>
            <a:noFill/>
          </p:spPr>
          <p:txBody>
            <a:bodyPr wrap="none" lIns="102993" tIns="51497" rIns="102993" bIns="51497" rtlCol="0">
              <a:spAutoFit/>
            </a:bodyPr>
            <a:lstStyle/>
            <a:p>
              <a:r>
                <a:rPr lang="en-US" altLang="zh-CN" sz="1600">
                  <a:solidFill>
                    <a:schemeClr val="bg1"/>
                  </a:solidFill>
                </a:rPr>
                <a:t>300</a:t>
              </a:r>
              <a:endParaRPr lang="zh-CN" altLang="en-US" sz="1600">
                <a:solidFill>
                  <a:schemeClr val="bg1"/>
                </a:solidFill>
              </a:endParaRPr>
            </a:p>
          </p:txBody>
        </p:sp>
        <p:sp>
          <p:nvSpPr>
            <p:cNvPr id="89" name="TextBox 88"/>
            <p:cNvSpPr txBox="1"/>
            <p:nvPr/>
          </p:nvSpPr>
          <p:spPr>
            <a:xfrm>
              <a:off x="811655" y="2519603"/>
              <a:ext cx="412079" cy="262666"/>
            </a:xfrm>
            <a:prstGeom prst="rect">
              <a:avLst/>
            </a:prstGeom>
            <a:noFill/>
          </p:spPr>
          <p:txBody>
            <a:bodyPr wrap="none" lIns="102993" tIns="51497" rIns="102993" bIns="51497" rtlCol="0">
              <a:spAutoFit/>
            </a:bodyPr>
            <a:lstStyle/>
            <a:p>
              <a:r>
                <a:rPr lang="en-US" altLang="zh-CN" sz="1600">
                  <a:solidFill>
                    <a:schemeClr val="bg1"/>
                  </a:solidFill>
                </a:rPr>
                <a:t>400</a:t>
              </a:r>
              <a:endParaRPr lang="zh-CN" altLang="en-US" sz="1600">
                <a:solidFill>
                  <a:schemeClr val="bg1"/>
                </a:solidFill>
              </a:endParaRPr>
            </a:p>
          </p:txBody>
        </p:sp>
        <p:sp>
          <p:nvSpPr>
            <p:cNvPr id="90" name="TextBox 89"/>
            <p:cNvSpPr txBox="1"/>
            <p:nvPr/>
          </p:nvSpPr>
          <p:spPr>
            <a:xfrm>
              <a:off x="811655" y="2159900"/>
              <a:ext cx="412079" cy="262666"/>
            </a:xfrm>
            <a:prstGeom prst="rect">
              <a:avLst/>
            </a:prstGeom>
            <a:noFill/>
          </p:spPr>
          <p:txBody>
            <a:bodyPr wrap="none" lIns="102993" tIns="51497" rIns="102993" bIns="51497" rtlCol="0">
              <a:spAutoFit/>
            </a:bodyPr>
            <a:lstStyle/>
            <a:p>
              <a:r>
                <a:rPr lang="en-US" altLang="zh-CN" sz="1600">
                  <a:solidFill>
                    <a:schemeClr val="bg1"/>
                  </a:solidFill>
                </a:rPr>
                <a:t>500</a:t>
              </a:r>
              <a:endParaRPr lang="zh-CN" altLang="en-US" sz="1600">
                <a:solidFill>
                  <a:schemeClr val="bg1"/>
                </a:solidFill>
              </a:endParaRPr>
            </a:p>
          </p:txBody>
        </p:sp>
        <p:sp>
          <p:nvSpPr>
            <p:cNvPr id="91" name="TextBox 90"/>
            <p:cNvSpPr txBox="1"/>
            <p:nvPr/>
          </p:nvSpPr>
          <p:spPr>
            <a:xfrm>
              <a:off x="811655" y="1800197"/>
              <a:ext cx="412079" cy="262666"/>
            </a:xfrm>
            <a:prstGeom prst="rect">
              <a:avLst/>
            </a:prstGeom>
            <a:noFill/>
          </p:spPr>
          <p:txBody>
            <a:bodyPr wrap="none" lIns="102993" tIns="51497" rIns="102993" bIns="51497" rtlCol="0">
              <a:spAutoFit/>
            </a:bodyPr>
            <a:lstStyle/>
            <a:p>
              <a:r>
                <a:rPr lang="en-US" altLang="zh-CN" sz="1600">
                  <a:solidFill>
                    <a:schemeClr val="bg1"/>
                  </a:solidFill>
                </a:rPr>
                <a:t>600</a:t>
              </a:r>
              <a:endParaRPr lang="zh-CN" altLang="en-US" sz="1600">
                <a:solidFill>
                  <a:schemeClr val="bg1"/>
                </a:solidFill>
              </a:endParaRPr>
            </a:p>
          </p:txBody>
        </p:sp>
        <p:sp>
          <p:nvSpPr>
            <p:cNvPr id="92" name="TextBox 91"/>
            <p:cNvSpPr txBox="1"/>
            <p:nvPr/>
          </p:nvSpPr>
          <p:spPr>
            <a:xfrm>
              <a:off x="811655" y="1440494"/>
              <a:ext cx="412079" cy="262666"/>
            </a:xfrm>
            <a:prstGeom prst="rect">
              <a:avLst/>
            </a:prstGeom>
            <a:noFill/>
          </p:spPr>
          <p:txBody>
            <a:bodyPr wrap="none" lIns="102993" tIns="51497" rIns="102993" bIns="51497" rtlCol="0">
              <a:spAutoFit/>
            </a:bodyPr>
            <a:lstStyle/>
            <a:p>
              <a:r>
                <a:rPr lang="en-US" altLang="zh-CN" sz="1600">
                  <a:solidFill>
                    <a:schemeClr val="bg1"/>
                  </a:solidFill>
                </a:rPr>
                <a:t>700</a:t>
              </a:r>
              <a:endParaRPr lang="zh-CN" altLang="en-US" sz="1600">
                <a:solidFill>
                  <a:schemeClr val="bg1"/>
                </a:solidFill>
              </a:endParaRPr>
            </a:p>
          </p:txBody>
        </p:sp>
        <p:sp>
          <p:nvSpPr>
            <p:cNvPr id="93" name="TextBox 92"/>
            <p:cNvSpPr txBox="1"/>
            <p:nvPr/>
          </p:nvSpPr>
          <p:spPr>
            <a:xfrm>
              <a:off x="1482010"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p>
          </p:txBody>
        </p:sp>
        <p:sp>
          <p:nvSpPr>
            <p:cNvPr id="94" name="TextBox 93"/>
            <p:cNvSpPr txBox="1"/>
            <p:nvPr/>
          </p:nvSpPr>
          <p:spPr>
            <a:xfrm>
              <a:off x="2420772"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p>
          </p:txBody>
        </p:sp>
        <p:sp>
          <p:nvSpPr>
            <p:cNvPr id="95" name="TextBox 94"/>
            <p:cNvSpPr txBox="1"/>
            <p:nvPr/>
          </p:nvSpPr>
          <p:spPr>
            <a:xfrm>
              <a:off x="3393593"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p>
          </p:txBody>
        </p:sp>
        <p:sp>
          <p:nvSpPr>
            <p:cNvPr id="96" name="TextBox 95"/>
            <p:cNvSpPr txBox="1"/>
            <p:nvPr/>
          </p:nvSpPr>
          <p:spPr>
            <a:xfrm>
              <a:off x="4328096"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p>
          </p:txBody>
        </p:sp>
      </p:grpSp>
      <p:grpSp>
        <p:nvGrpSpPr>
          <p:cNvPr id="11" name="组合 10"/>
          <p:cNvGrpSpPr/>
          <p:nvPr/>
        </p:nvGrpSpPr>
        <p:grpSpPr>
          <a:xfrm>
            <a:off x="7203975" y="1861553"/>
            <a:ext cx="4419027" cy="4017992"/>
            <a:chOff x="5402981" y="1396164"/>
            <a:chExt cx="3314270" cy="3013494"/>
          </a:xfrm>
        </p:grpSpPr>
        <p:sp>
          <p:nvSpPr>
            <p:cNvPr id="97" name="TextBox 96"/>
            <p:cNvSpPr txBox="1"/>
            <p:nvPr/>
          </p:nvSpPr>
          <p:spPr>
            <a:xfrm>
              <a:off x="5409444" y="1751262"/>
              <a:ext cx="3307807" cy="678020"/>
            </a:xfrm>
            <a:prstGeom prst="rect">
              <a:avLst/>
            </a:prstGeom>
            <a:noFill/>
          </p:spPr>
          <p:txBody>
            <a:bodyPr wrap="square" lIns="102993" tIns="51497" rIns="102993" bIns="51497" rtlCol="0">
              <a:spAutoFit/>
            </a:bodyPr>
            <a:lstStyle/>
            <a:p>
              <a:pPr algn="just">
                <a:lnSpc>
                  <a:spcPct val="130000"/>
                </a:lnSpc>
              </a:pPr>
              <a:r>
                <a:rPr lang="zh-CN" altLang="en-US" sz="1335" dirty="0">
                  <a:solidFill>
                    <a:schemeClr val="bg1"/>
                  </a:solidFill>
                  <a:latin typeface="微软雅黑" panose="020B0503020204020204" pitchFamily="34" charset="-122"/>
                </a:rPr>
                <a:t>您的内容打在这里，或者通过复制您的文本后，在此框中选择粘贴，并选择只保留文字。您的内容打在</a:t>
              </a:r>
              <a:r>
                <a:rPr lang="zh-CN" altLang="en-US" sz="1335">
                  <a:solidFill>
                    <a:schemeClr val="bg1"/>
                  </a:solidFill>
                  <a:latin typeface="微软雅黑" panose="020B0503020204020204" pitchFamily="34" charset="-122"/>
                </a:rPr>
                <a:t>这里，或者通过通过复制您的文本。</a:t>
              </a:r>
            </a:p>
          </p:txBody>
        </p:sp>
        <p:sp>
          <p:nvSpPr>
            <p:cNvPr id="98" name="TextBox 97"/>
            <p:cNvSpPr txBox="1"/>
            <p:nvPr/>
          </p:nvSpPr>
          <p:spPr>
            <a:xfrm>
              <a:off x="5409444" y="1396164"/>
              <a:ext cx="1867656" cy="369284"/>
            </a:xfrm>
            <a:prstGeom prst="rect">
              <a:avLst/>
            </a:prstGeom>
            <a:noFill/>
          </p:spPr>
          <p:txBody>
            <a:bodyPr wrap="square" lIns="102993" tIns="0" rIns="102993" bIns="0" rtlCol="0" anchor="t">
              <a:spAutoFit/>
            </a:bodyPr>
            <a:lstStyle/>
            <a:p>
              <a:pPr>
                <a:lnSpc>
                  <a:spcPct val="150000"/>
                </a:lnSpc>
              </a:pPr>
              <a:r>
                <a:rPr lang="zh-CN" altLang="en-US" sz="2135" dirty="0">
                  <a:solidFill>
                    <a:schemeClr val="bg1"/>
                  </a:solidFill>
                  <a:latin typeface="微软雅黑" panose="020B0503020204020204" pitchFamily="34" charset="-122"/>
                  <a:cs typeface="华文黑体" pitchFamily="2" charset="-122"/>
                </a:rPr>
                <a:t>点击添加标题</a:t>
              </a:r>
            </a:p>
          </p:txBody>
        </p:sp>
        <p:sp>
          <p:nvSpPr>
            <p:cNvPr id="99" name="TextBox 98"/>
            <p:cNvSpPr txBox="1"/>
            <p:nvPr/>
          </p:nvSpPr>
          <p:spPr>
            <a:xfrm>
              <a:off x="5402981" y="2550534"/>
              <a:ext cx="2017180" cy="539665"/>
            </a:xfrm>
            <a:prstGeom prst="rect">
              <a:avLst/>
            </a:prstGeom>
            <a:noFill/>
          </p:spPr>
          <p:txBody>
            <a:bodyPr wrap="none" lIns="102993" tIns="51497" rIns="102993" bIns="51497" rtlCol="0">
              <a:spAutoFit/>
            </a:bodyPr>
            <a:lstStyle/>
            <a:p>
              <a:r>
                <a:rPr lang="en-US" altLang="zh-CN" sz="4000" dirty="0">
                  <a:solidFill>
                    <a:schemeClr val="bg1"/>
                  </a:solidFill>
                  <a:latin typeface="Bebas" pitchFamily="2" charset="0"/>
                </a:rPr>
                <a:t>192,058,166</a:t>
              </a:r>
              <a:endParaRPr lang="zh-CN" altLang="en-US" sz="4000" dirty="0">
                <a:solidFill>
                  <a:schemeClr val="bg1"/>
                </a:solidFill>
                <a:latin typeface="Bebas" pitchFamily="2" charset="0"/>
              </a:endParaRPr>
            </a:p>
          </p:txBody>
        </p:sp>
        <p:sp>
          <p:nvSpPr>
            <p:cNvPr id="100" name="TextBox 99"/>
            <p:cNvSpPr txBox="1"/>
            <p:nvPr/>
          </p:nvSpPr>
          <p:spPr>
            <a:xfrm>
              <a:off x="5859736" y="3275411"/>
              <a:ext cx="1540993" cy="354999"/>
            </a:xfrm>
            <a:prstGeom prst="rect">
              <a:avLst/>
            </a:prstGeom>
            <a:noFill/>
          </p:spPr>
          <p:txBody>
            <a:bodyPr wrap="none" lIns="102993" tIns="51497" rIns="102993" bIns="51497" rtlCol="0">
              <a:spAutoFit/>
            </a:bodyPr>
            <a:lstStyle/>
            <a:p>
              <a:r>
                <a:rPr lang="zh-CN" altLang="en-US" sz="2400">
                  <a:solidFill>
                    <a:schemeClr val="bg1"/>
                  </a:solidFill>
                  <a:latin typeface="微软雅黑" panose="020B0503020204020204" pitchFamily="34" charset="-122"/>
                </a:rPr>
                <a:t>此处输入标题</a:t>
              </a:r>
            </a:p>
          </p:txBody>
        </p:sp>
        <p:sp>
          <p:nvSpPr>
            <p:cNvPr id="102" name="TextBox 101"/>
            <p:cNvSpPr txBox="1"/>
            <p:nvPr/>
          </p:nvSpPr>
          <p:spPr>
            <a:xfrm>
              <a:off x="5859735" y="3647837"/>
              <a:ext cx="1079328" cy="354999"/>
            </a:xfrm>
            <a:prstGeom prst="rect">
              <a:avLst/>
            </a:prstGeom>
            <a:noFill/>
          </p:spPr>
          <p:txBody>
            <a:bodyPr wrap="none" lIns="102993" tIns="51497" rIns="102993" bIns="51497" rtlCol="0">
              <a:spAutoFit/>
            </a:bodyPr>
            <a:lstStyle/>
            <a:p>
              <a:r>
                <a:rPr lang="zh-CN" altLang="en-US" sz="2400">
                  <a:solidFill>
                    <a:schemeClr val="bg1"/>
                  </a:solidFill>
                  <a:latin typeface="微软雅黑" panose="020B0503020204020204" pitchFamily="34" charset="-122"/>
                </a:rPr>
                <a:t>添加标题</a:t>
              </a:r>
            </a:p>
          </p:txBody>
        </p:sp>
        <p:sp>
          <p:nvSpPr>
            <p:cNvPr id="104" name="TextBox 103"/>
            <p:cNvSpPr txBox="1"/>
            <p:nvPr/>
          </p:nvSpPr>
          <p:spPr>
            <a:xfrm>
              <a:off x="5859738" y="4054659"/>
              <a:ext cx="2002657" cy="354999"/>
            </a:xfrm>
            <a:prstGeom prst="rect">
              <a:avLst/>
            </a:prstGeom>
            <a:noFill/>
          </p:spPr>
          <p:txBody>
            <a:bodyPr wrap="none" lIns="102993" tIns="51497" rIns="102993" bIns="51497" rtlCol="0">
              <a:spAutoFit/>
            </a:bodyPr>
            <a:lstStyle/>
            <a:p>
              <a:r>
                <a:rPr lang="zh-CN" altLang="en-US" sz="2400" dirty="0">
                  <a:solidFill>
                    <a:schemeClr val="bg1"/>
                  </a:solidFill>
                  <a:latin typeface="微软雅黑" panose="020B0503020204020204" pitchFamily="34" charset="-122"/>
                </a:rPr>
                <a:t>点击此处添加标题</a:t>
              </a:r>
            </a:p>
          </p:txBody>
        </p:sp>
        <p:sp>
          <p:nvSpPr>
            <p:cNvPr id="105" name="Freeform 35"/>
            <p:cNvSpPr>
              <a:spLocks noEditPoints="1"/>
            </p:cNvSpPr>
            <p:nvPr/>
          </p:nvSpPr>
          <p:spPr bwMode="auto">
            <a:xfrm>
              <a:off x="7725868" y="2604671"/>
              <a:ext cx="190790" cy="402475"/>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bg2"/>
            </a:solidFill>
            <a:ln>
              <a:noFill/>
            </a:ln>
          </p:spPr>
          <p:txBody>
            <a:bodyPr vert="horz" wrap="square" lIns="102993" tIns="51497" rIns="102993" bIns="51497" numCol="1" anchor="t" anchorCtr="0" compatLnSpc="1"/>
            <a:lstStyle/>
            <a:p>
              <a:endParaRPr lang="zh-CN" altLang="en-US" sz="2400">
                <a:solidFill>
                  <a:schemeClr val="bg1"/>
                </a:solidFill>
              </a:endParaRPr>
            </a:p>
          </p:txBody>
        </p:sp>
        <p:sp>
          <p:nvSpPr>
            <p:cNvPr id="106" name="Freeform 36"/>
            <p:cNvSpPr>
              <a:spLocks noEditPoints="1"/>
            </p:cNvSpPr>
            <p:nvPr/>
          </p:nvSpPr>
          <p:spPr bwMode="auto">
            <a:xfrm>
              <a:off x="7510618" y="2624269"/>
              <a:ext cx="158551" cy="40088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2"/>
            </a:solidFill>
            <a:ln>
              <a:noFill/>
            </a:ln>
          </p:spPr>
          <p:txBody>
            <a:bodyPr vert="horz" wrap="square" lIns="102993" tIns="51497" rIns="102993" bIns="51497" numCol="1" anchor="t" anchorCtr="0" compatLnSpc="1"/>
            <a:lstStyle/>
            <a:p>
              <a:endParaRPr lang="zh-CN" altLang="en-US" sz="2400">
                <a:solidFill>
                  <a:schemeClr val="bg1"/>
                </a:solidFill>
              </a:endParaRPr>
            </a:p>
          </p:txBody>
        </p:sp>
        <p:sp>
          <p:nvSpPr>
            <p:cNvPr id="107" name="Freeform 37"/>
            <p:cNvSpPr>
              <a:spLocks noEditPoints="1"/>
            </p:cNvSpPr>
            <p:nvPr/>
          </p:nvSpPr>
          <p:spPr bwMode="auto">
            <a:xfrm>
              <a:off x="5527400" y="3276453"/>
              <a:ext cx="274021" cy="272294"/>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08" name="Freeform 38"/>
            <p:cNvSpPr>
              <a:spLocks noEditPoints="1"/>
            </p:cNvSpPr>
            <p:nvPr/>
          </p:nvSpPr>
          <p:spPr bwMode="auto">
            <a:xfrm>
              <a:off x="5527400" y="3647837"/>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09" name="Freeform 39"/>
            <p:cNvSpPr>
              <a:spLocks noEditPoints="1"/>
            </p:cNvSpPr>
            <p:nvPr/>
          </p:nvSpPr>
          <p:spPr bwMode="auto">
            <a:xfrm>
              <a:off x="5527400" y="4054821"/>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30" name="Freeform 5"/>
          <p:cNvSpPr/>
          <p:nvPr/>
        </p:nvSpPr>
        <p:spPr bwMode="invGray">
          <a:xfrm>
            <a:off x="4959409" y="6435799"/>
            <a:ext cx="350400" cy="324479"/>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1" name="Freeform 7"/>
          <p:cNvSpPr/>
          <p:nvPr/>
        </p:nvSpPr>
        <p:spPr bwMode="invGray">
          <a:xfrm>
            <a:off x="6219781" y="1145827"/>
            <a:ext cx="1399812" cy="1406071"/>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2" name="Freeform 8"/>
          <p:cNvSpPr/>
          <p:nvPr/>
        </p:nvSpPr>
        <p:spPr bwMode="invGray">
          <a:xfrm>
            <a:off x="6361011" y="2227419"/>
            <a:ext cx="1049413" cy="810212"/>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3" name="Freeform 9"/>
          <p:cNvSpPr/>
          <p:nvPr/>
        </p:nvSpPr>
        <p:spPr bwMode="gray">
          <a:xfrm>
            <a:off x="6139329" y="2677757"/>
            <a:ext cx="749071" cy="794479"/>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4" name="Freeform 10"/>
          <p:cNvSpPr/>
          <p:nvPr/>
        </p:nvSpPr>
        <p:spPr bwMode="gray">
          <a:xfrm>
            <a:off x="5567247" y="2856709"/>
            <a:ext cx="700800" cy="1083560"/>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5" name="Freeform 11"/>
          <p:cNvSpPr/>
          <p:nvPr/>
        </p:nvSpPr>
        <p:spPr bwMode="gray">
          <a:xfrm>
            <a:off x="5771051" y="3132024"/>
            <a:ext cx="225256" cy="257616"/>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6" name="Freeform 12"/>
          <p:cNvSpPr/>
          <p:nvPr/>
        </p:nvSpPr>
        <p:spPr bwMode="gray">
          <a:xfrm>
            <a:off x="5915861" y="3259850"/>
            <a:ext cx="176988" cy="243849"/>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Freeform 13"/>
          <p:cNvSpPr/>
          <p:nvPr/>
        </p:nvSpPr>
        <p:spPr bwMode="gray">
          <a:xfrm>
            <a:off x="5915861" y="3275582"/>
            <a:ext cx="67935" cy="82593"/>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Lst>
            <a:ahLst/>
            <a:cxnLst>
              <a:cxn ang="0">
                <a:pos x="T0" y="T1"/>
              </a:cxn>
              <a:cxn ang="0">
                <a:pos x="T2" y="T3"/>
              </a:cxn>
              <a:cxn ang="0">
                <a:pos x="T4" y="T5"/>
              </a:cxn>
              <a:cxn ang="0">
                <a:pos x="T6" y="T7"/>
              </a:cxn>
              <a:cxn ang="0">
                <a:pos x="T8" y="T9"/>
              </a:cxn>
              <a:cxn ang="0">
                <a:pos x="T10" y="T11"/>
              </a:cxn>
            </a:cxnLst>
            <a:rect l="0" t="0" r="r" b="b"/>
            <a:pathLst>
              <a:path w="33" h="41">
                <a:moveTo>
                  <a:pt x="32" y="40"/>
                </a:moveTo>
                <a:lnTo>
                  <a:pt x="8" y="40"/>
                </a:lnTo>
                <a:lnTo>
                  <a:pt x="8" y="24"/>
                </a:lnTo>
                <a:lnTo>
                  <a:pt x="0" y="0"/>
                </a:lnTo>
                <a:lnTo>
                  <a:pt x="24" y="8"/>
                </a:lnTo>
                <a:lnTo>
                  <a:pt x="3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8" name="Freeform 14"/>
          <p:cNvSpPr/>
          <p:nvPr/>
        </p:nvSpPr>
        <p:spPr bwMode="gray">
          <a:xfrm>
            <a:off x="5756749" y="3566629"/>
            <a:ext cx="861699" cy="584060"/>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39" name="Freeform 15"/>
          <p:cNvSpPr/>
          <p:nvPr/>
        </p:nvSpPr>
        <p:spPr bwMode="gray">
          <a:xfrm>
            <a:off x="5933738" y="4034664"/>
            <a:ext cx="715103" cy="646989"/>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0" name="Freeform 16"/>
          <p:cNvSpPr/>
          <p:nvPr/>
        </p:nvSpPr>
        <p:spPr bwMode="invGray">
          <a:xfrm>
            <a:off x="6520123" y="4551862"/>
            <a:ext cx="128719" cy="112093"/>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Lst>
            <a:ahLst/>
            <a:cxnLst>
              <a:cxn ang="0">
                <a:pos x="T0" y="T1"/>
              </a:cxn>
              <a:cxn ang="0">
                <a:pos x="T2" y="T3"/>
              </a:cxn>
              <a:cxn ang="0">
                <a:pos x="T4" y="T5"/>
              </a:cxn>
              <a:cxn ang="0">
                <a:pos x="T6" y="T7"/>
              </a:cxn>
              <a:cxn ang="0">
                <a:pos x="T8" y="T9"/>
              </a:cxn>
              <a:cxn ang="0">
                <a:pos x="T10" y="T11"/>
              </a:cxn>
            </a:cxnLst>
            <a:rect l="0" t="0" r="r" b="b"/>
            <a:pathLst>
              <a:path w="65" h="57">
                <a:moveTo>
                  <a:pt x="24" y="0"/>
                </a:moveTo>
                <a:lnTo>
                  <a:pt x="0" y="40"/>
                </a:lnTo>
                <a:lnTo>
                  <a:pt x="24" y="56"/>
                </a:lnTo>
                <a:lnTo>
                  <a:pt x="64" y="40"/>
                </a:lnTo>
                <a:lnTo>
                  <a:pt x="64" y="24"/>
                </a:lnTo>
                <a:lnTo>
                  <a:pt x="24"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1" name="Freeform 17"/>
          <p:cNvSpPr/>
          <p:nvPr/>
        </p:nvSpPr>
        <p:spPr bwMode="gray">
          <a:xfrm>
            <a:off x="6203688" y="4630524"/>
            <a:ext cx="475544" cy="59782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2" name="Freeform 18"/>
          <p:cNvSpPr/>
          <p:nvPr/>
        </p:nvSpPr>
        <p:spPr bwMode="gray">
          <a:xfrm>
            <a:off x="5964128" y="5100526"/>
            <a:ext cx="541691" cy="743349"/>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3" name="Freeform 19"/>
          <p:cNvSpPr/>
          <p:nvPr/>
        </p:nvSpPr>
        <p:spPr bwMode="gray">
          <a:xfrm>
            <a:off x="5136399" y="5568559"/>
            <a:ext cx="1004720" cy="774813"/>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4" name="Freeform 20"/>
          <p:cNvSpPr/>
          <p:nvPr/>
        </p:nvSpPr>
        <p:spPr bwMode="gray">
          <a:xfrm>
            <a:off x="4467778" y="5423035"/>
            <a:ext cx="988629" cy="774813"/>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Freeform 21"/>
          <p:cNvSpPr/>
          <p:nvPr/>
        </p:nvSpPr>
        <p:spPr bwMode="invGray">
          <a:xfrm>
            <a:off x="4373025" y="4986465"/>
            <a:ext cx="734768" cy="713851"/>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6" name="Freeform 22"/>
          <p:cNvSpPr/>
          <p:nvPr/>
        </p:nvSpPr>
        <p:spPr bwMode="invGray">
          <a:xfrm>
            <a:off x="3543505" y="4937301"/>
            <a:ext cx="1131651" cy="1244816"/>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7" name="Freeform 23"/>
          <p:cNvSpPr/>
          <p:nvPr/>
        </p:nvSpPr>
        <p:spPr bwMode="invGray">
          <a:xfrm>
            <a:off x="1430378" y="3499768"/>
            <a:ext cx="2406321" cy="1583057"/>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Freeform 24"/>
          <p:cNvSpPr/>
          <p:nvPr/>
        </p:nvSpPr>
        <p:spPr bwMode="gray">
          <a:xfrm>
            <a:off x="3691890" y="4148723"/>
            <a:ext cx="1510653" cy="1276279"/>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9" name="Freeform 25"/>
          <p:cNvSpPr/>
          <p:nvPr/>
        </p:nvSpPr>
        <p:spPr bwMode="invGray">
          <a:xfrm>
            <a:off x="2815888" y="3259850"/>
            <a:ext cx="1560712" cy="124481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0" name="Freeform 26"/>
          <p:cNvSpPr/>
          <p:nvPr/>
        </p:nvSpPr>
        <p:spPr bwMode="gray">
          <a:xfrm>
            <a:off x="5645909" y="4838975"/>
            <a:ext cx="606049" cy="861341"/>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1" name="Freeform 27"/>
          <p:cNvSpPr/>
          <p:nvPr/>
        </p:nvSpPr>
        <p:spPr bwMode="gray">
          <a:xfrm>
            <a:off x="5039860" y="4838975"/>
            <a:ext cx="700800" cy="845608"/>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2" name="Freeform 28"/>
          <p:cNvSpPr/>
          <p:nvPr/>
        </p:nvSpPr>
        <p:spPr bwMode="gray">
          <a:xfrm>
            <a:off x="4979076" y="4359141"/>
            <a:ext cx="970752" cy="645023"/>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3" name="Freeform 29"/>
          <p:cNvSpPr/>
          <p:nvPr/>
        </p:nvSpPr>
        <p:spPr bwMode="gray">
          <a:xfrm>
            <a:off x="5756750" y="4131023"/>
            <a:ext cx="606049" cy="778747"/>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4" name="Freeform 30"/>
          <p:cNvSpPr/>
          <p:nvPr/>
        </p:nvSpPr>
        <p:spPr bwMode="gray">
          <a:xfrm>
            <a:off x="5216846" y="3889140"/>
            <a:ext cx="749071" cy="725649"/>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5" name="Freeform 31"/>
          <p:cNvSpPr/>
          <p:nvPr/>
        </p:nvSpPr>
        <p:spPr bwMode="invGray">
          <a:xfrm>
            <a:off x="5202546" y="3228386"/>
            <a:ext cx="495209" cy="922303"/>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6" name="Freeform 32"/>
          <p:cNvSpPr/>
          <p:nvPr/>
        </p:nvSpPr>
        <p:spPr bwMode="gray">
          <a:xfrm>
            <a:off x="4675158" y="3389640"/>
            <a:ext cx="640017" cy="1225149"/>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Freeform 33"/>
          <p:cNvSpPr/>
          <p:nvPr/>
        </p:nvSpPr>
        <p:spPr bwMode="invGray">
          <a:xfrm>
            <a:off x="4557165" y="3405373"/>
            <a:ext cx="348612" cy="631257"/>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34"/>
          <p:cNvSpPr/>
          <p:nvPr/>
        </p:nvSpPr>
        <p:spPr bwMode="invGray">
          <a:xfrm>
            <a:off x="3307522" y="2776083"/>
            <a:ext cx="1703733" cy="1695151"/>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35"/>
          <p:cNvSpPr/>
          <p:nvPr/>
        </p:nvSpPr>
        <p:spPr bwMode="invGray">
          <a:xfrm>
            <a:off x="3849213" y="1210723"/>
            <a:ext cx="2830019" cy="2503395"/>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Freeform 36"/>
          <p:cNvSpPr/>
          <p:nvPr/>
        </p:nvSpPr>
        <p:spPr bwMode="invGray">
          <a:xfrm>
            <a:off x="1240875" y="1631560"/>
            <a:ext cx="2529677" cy="2082557"/>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37"/>
          <p:cNvSpPr/>
          <p:nvPr/>
        </p:nvSpPr>
        <p:spPr bwMode="invGray">
          <a:xfrm>
            <a:off x="6505820" y="5454500"/>
            <a:ext cx="253861" cy="521131"/>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66" name="TextBox 77"/>
          <p:cNvSpPr txBox="1"/>
          <p:nvPr/>
        </p:nvSpPr>
        <p:spPr>
          <a:xfrm>
            <a:off x="8065140" y="3298305"/>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67" name="TextBox 77"/>
          <p:cNvSpPr txBox="1"/>
          <p:nvPr/>
        </p:nvSpPr>
        <p:spPr>
          <a:xfrm>
            <a:off x="8065140" y="4415497"/>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1+#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1+#ppt_w/2"/>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1+#ppt_w/2"/>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par>
                                <p:cTn id="71" presetID="2" presetClass="entr" presetSubtype="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1+#ppt_w/2"/>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1+#ppt_w/2"/>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1+#ppt_w/2"/>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1+#ppt_w/2"/>
                                          </p:val>
                                        </p:tav>
                                        <p:tav tm="100000">
                                          <p:val>
                                            <p:strVal val="#ppt_x"/>
                                          </p:val>
                                        </p:tav>
                                      </p:tavLst>
                                    </p:anim>
                                    <p:anim calcmode="lin" valueType="num">
                                      <p:cBhvr additive="base">
                                        <p:cTn id="94" dur="500" fill="hold"/>
                                        <p:tgtEl>
                                          <p:spTgt spid="50"/>
                                        </p:tgtEl>
                                        <p:attrNameLst>
                                          <p:attrName>ppt_y</p:attrName>
                                        </p:attrNameLst>
                                      </p:cBhvr>
                                      <p:tavLst>
                                        <p:tav tm="0">
                                          <p:val>
                                            <p:strVal val="1+#ppt_h/2"/>
                                          </p:val>
                                        </p:tav>
                                        <p:tav tm="100000">
                                          <p:val>
                                            <p:strVal val="#ppt_y"/>
                                          </p:val>
                                        </p:tav>
                                      </p:tavLst>
                                    </p:anim>
                                  </p:childTnLst>
                                </p:cTn>
                              </p:par>
                              <p:par>
                                <p:cTn id="95" presetID="2" presetClass="entr" presetSubtype="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1+#ppt_w/2"/>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6"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500" fill="hold"/>
                                        <p:tgtEl>
                                          <p:spTgt spid="53"/>
                                        </p:tgtEl>
                                        <p:attrNameLst>
                                          <p:attrName>ppt_x</p:attrName>
                                        </p:attrNameLst>
                                      </p:cBhvr>
                                      <p:tavLst>
                                        <p:tav tm="0">
                                          <p:val>
                                            <p:strVal val="1+#ppt_w/2"/>
                                          </p:val>
                                        </p:tav>
                                        <p:tav tm="100000">
                                          <p:val>
                                            <p:strVal val="#ppt_x"/>
                                          </p:val>
                                        </p:tav>
                                      </p:tavLst>
                                    </p:anim>
                                    <p:anim calcmode="lin" valueType="num">
                                      <p:cBhvr additive="base">
                                        <p:cTn id="106" dur="500" fill="hold"/>
                                        <p:tgtEl>
                                          <p:spTgt spid="53"/>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1+#ppt_w/2"/>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par>
                                <p:cTn id="111" presetID="2" presetClass="entr" presetSubtype="6"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additive="base">
                                        <p:cTn id="113" dur="500" fill="hold"/>
                                        <p:tgtEl>
                                          <p:spTgt spid="55"/>
                                        </p:tgtEl>
                                        <p:attrNameLst>
                                          <p:attrName>ppt_x</p:attrName>
                                        </p:attrNameLst>
                                      </p:cBhvr>
                                      <p:tavLst>
                                        <p:tav tm="0">
                                          <p:val>
                                            <p:strVal val="1+#ppt_w/2"/>
                                          </p:val>
                                        </p:tav>
                                        <p:tav tm="100000">
                                          <p:val>
                                            <p:strVal val="#ppt_x"/>
                                          </p:val>
                                        </p:tav>
                                      </p:tavLst>
                                    </p:anim>
                                    <p:anim calcmode="lin" valueType="num">
                                      <p:cBhvr additive="base">
                                        <p:cTn id="114" dur="500" fill="hold"/>
                                        <p:tgtEl>
                                          <p:spTgt spid="55"/>
                                        </p:tgtEl>
                                        <p:attrNameLst>
                                          <p:attrName>ppt_y</p:attrName>
                                        </p:attrNameLst>
                                      </p:cBhvr>
                                      <p:tavLst>
                                        <p:tav tm="0">
                                          <p:val>
                                            <p:strVal val="1+#ppt_h/2"/>
                                          </p:val>
                                        </p:tav>
                                        <p:tav tm="100000">
                                          <p:val>
                                            <p:strVal val="#ppt_y"/>
                                          </p:val>
                                        </p:tav>
                                      </p:tavLst>
                                    </p:anim>
                                  </p:childTnLst>
                                </p:cTn>
                              </p:par>
                              <p:par>
                                <p:cTn id="115" presetID="2" presetClass="entr" presetSubtype="6"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1+#ppt_w/2"/>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1+#ppt_w/2"/>
                                          </p:val>
                                        </p:tav>
                                        <p:tav tm="100000">
                                          <p:val>
                                            <p:strVal val="#ppt_x"/>
                                          </p:val>
                                        </p:tav>
                                      </p:tavLst>
                                    </p:anim>
                                    <p:anim calcmode="lin" valueType="num">
                                      <p:cBhvr additive="base">
                                        <p:cTn id="122" dur="500" fill="hold"/>
                                        <p:tgtEl>
                                          <p:spTgt spid="57"/>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1+#ppt_w/2"/>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6"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1+#ppt_w/2"/>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par>
                                <p:cTn id="131" presetID="2" presetClass="entr" presetSubtype="6"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1+#ppt_h/2"/>
                                          </p:val>
                                        </p:tav>
                                        <p:tav tm="100000">
                                          <p:val>
                                            <p:strVal val="#ppt_y"/>
                                          </p:val>
                                        </p:tav>
                                      </p:tavLst>
                                    </p:anim>
                                  </p:childTnLst>
                                </p:cTn>
                              </p:par>
                              <p:par>
                                <p:cTn id="135" presetID="2" presetClass="entr" presetSubtype="6"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additive="base">
                                        <p:cTn id="137" dur="500" fill="hold"/>
                                        <p:tgtEl>
                                          <p:spTgt spid="61"/>
                                        </p:tgtEl>
                                        <p:attrNameLst>
                                          <p:attrName>ppt_x</p:attrName>
                                        </p:attrNameLst>
                                      </p:cBhvr>
                                      <p:tavLst>
                                        <p:tav tm="0">
                                          <p:val>
                                            <p:strVal val="1+#ppt_w/2"/>
                                          </p:val>
                                        </p:tav>
                                        <p:tav tm="100000">
                                          <p:val>
                                            <p:strVal val="#ppt_x"/>
                                          </p:val>
                                        </p:tav>
                                      </p:tavLst>
                                    </p:anim>
                                    <p:anim calcmode="lin" valueType="num">
                                      <p:cBhvr additive="base">
                                        <p:cTn id="138" dur="500" fill="hold"/>
                                        <p:tgtEl>
                                          <p:spTgt spid="61"/>
                                        </p:tgtEl>
                                        <p:attrNameLst>
                                          <p:attrName>ppt_y</p:attrName>
                                        </p:attrNameLst>
                                      </p:cBhvr>
                                      <p:tavLst>
                                        <p:tav tm="0">
                                          <p:val>
                                            <p:strVal val="1+#ppt_h/2"/>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 calcmode="lin" valueType="num">
                                      <p:cBhvr additive="base">
                                        <p:cTn id="141" dur="500" fill="hold"/>
                                        <p:tgtEl>
                                          <p:spTgt spid="66"/>
                                        </p:tgtEl>
                                        <p:attrNameLst>
                                          <p:attrName>ppt_x</p:attrName>
                                        </p:attrNameLst>
                                      </p:cBhvr>
                                      <p:tavLst>
                                        <p:tav tm="0">
                                          <p:val>
                                            <p:strVal val="1+#ppt_w/2"/>
                                          </p:val>
                                        </p:tav>
                                        <p:tav tm="100000">
                                          <p:val>
                                            <p:strVal val="#ppt_x"/>
                                          </p:val>
                                        </p:tav>
                                      </p:tavLst>
                                    </p:anim>
                                    <p:anim calcmode="lin" valueType="num">
                                      <p:cBhvr additive="base">
                                        <p:cTn id="142" dur="500" fill="hold"/>
                                        <p:tgtEl>
                                          <p:spTgt spid="66"/>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additive="base">
                                        <p:cTn id="145" dur="500" fill="hold"/>
                                        <p:tgtEl>
                                          <p:spTgt spid="67"/>
                                        </p:tgtEl>
                                        <p:attrNameLst>
                                          <p:attrName>ppt_x</p:attrName>
                                        </p:attrNameLst>
                                      </p:cBhvr>
                                      <p:tavLst>
                                        <p:tav tm="0">
                                          <p:val>
                                            <p:strVal val="1+#ppt_w/2"/>
                                          </p:val>
                                        </p:tav>
                                        <p:tav tm="100000">
                                          <p:val>
                                            <p:strVal val="#ppt_x"/>
                                          </p:val>
                                        </p:tav>
                                      </p:tavLst>
                                    </p:anim>
                                    <p:anim calcmode="lin" valueType="num">
                                      <p:cBhvr additive="base">
                                        <p:cTn id="146"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sp>
        <p:nvSpPr>
          <p:cNvPr id="73" name="Oval 9"/>
          <p:cNvSpPr/>
          <p:nvPr/>
        </p:nvSpPr>
        <p:spPr>
          <a:xfrm>
            <a:off x="7457449" y="2878488"/>
            <a:ext cx="1974593" cy="1974593"/>
          </a:xfrm>
          <a:prstGeom prst="ellipse">
            <a:avLst/>
          </a:prstGeom>
          <a:blipFill>
            <a:blip r:embed="rId3"/>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74" name="Oval 10"/>
          <p:cNvSpPr/>
          <p:nvPr/>
        </p:nvSpPr>
        <p:spPr>
          <a:xfrm>
            <a:off x="2450806" y="3302113"/>
            <a:ext cx="1974593" cy="1974593"/>
          </a:xfrm>
          <a:prstGeom prst="ellipse">
            <a:avLst/>
          </a:prstGeom>
          <a:blipFill dpi="0" rotWithShape="1">
            <a:blip r:embed="rId4"/>
            <a:srcRect/>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6" name="组合 5"/>
          <p:cNvGrpSpPr/>
          <p:nvPr/>
        </p:nvGrpSpPr>
        <p:grpSpPr>
          <a:xfrm>
            <a:off x="6357998" y="2063917"/>
            <a:ext cx="1631895" cy="1631895"/>
            <a:chOff x="4768498" y="1674937"/>
            <a:chExt cx="1223921" cy="1223921"/>
          </a:xfrm>
        </p:grpSpPr>
        <p:sp>
          <p:nvSpPr>
            <p:cNvPr id="71" name="Oval 5"/>
            <p:cNvSpPr/>
            <p:nvPr/>
          </p:nvSpPr>
          <p:spPr>
            <a:xfrm>
              <a:off x="4768498" y="1674937"/>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77" name="Group 11"/>
            <p:cNvGrpSpPr/>
            <p:nvPr/>
          </p:nvGrpSpPr>
          <p:grpSpPr>
            <a:xfrm>
              <a:off x="5187500" y="2073772"/>
              <a:ext cx="385917" cy="386577"/>
              <a:chOff x="9145588" y="4435475"/>
              <a:chExt cx="464344" cy="465138"/>
            </a:xfrm>
            <a:solidFill>
              <a:schemeClr val="bg2"/>
            </a:solidFill>
          </p:grpSpPr>
          <p:sp>
            <p:nvSpPr>
              <p:cNvPr id="7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3" name="组合 2"/>
          <p:cNvGrpSpPr/>
          <p:nvPr/>
        </p:nvGrpSpPr>
        <p:grpSpPr>
          <a:xfrm>
            <a:off x="1376786" y="2536498"/>
            <a:ext cx="1631895" cy="1631895"/>
            <a:chOff x="1032589" y="2029373"/>
            <a:chExt cx="1223921" cy="1223921"/>
          </a:xfrm>
        </p:grpSpPr>
        <p:sp>
          <p:nvSpPr>
            <p:cNvPr id="70" name="Oval 4"/>
            <p:cNvSpPr/>
            <p:nvPr/>
          </p:nvSpPr>
          <p:spPr>
            <a:xfrm>
              <a:off x="1032589" y="2029373"/>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94" name="Group 22"/>
            <p:cNvGrpSpPr/>
            <p:nvPr/>
          </p:nvGrpSpPr>
          <p:grpSpPr>
            <a:xfrm>
              <a:off x="1495165" y="2481864"/>
              <a:ext cx="298767" cy="318939"/>
              <a:chOff x="9159875" y="1647825"/>
              <a:chExt cx="434975" cy="464344"/>
            </a:xfrm>
            <a:solidFill>
              <a:schemeClr val="tx2"/>
            </a:solidFill>
          </p:grpSpPr>
          <p:sp>
            <p:nvSpPr>
              <p:cNvPr id="9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5104713" y="3181097"/>
            <a:ext cx="1974593" cy="1974593"/>
            <a:chOff x="3828534" y="2512822"/>
            <a:chExt cx="1480945" cy="1480945"/>
          </a:xfrm>
        </p:grpSpPr>
        <p:sp>
          <p:nvSpPr>
            <p:cNvPr id="72" name="Oval 7"/>
            <p:cNvSpPr/>
            <p:nvPr/>
          </p:nvSpPr>
          <p:spPr>
            <a:xfrm>
              <a:off x="3828534" y="2512822"/>
              <a:ext cx="1480945" cy="148094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98" name="Group 26"/>
            <p:cNvGrpSpPr/>
            <p:nvPr/>
          </p:nvGrpSpPr>
          <p:grpSpPr>
            <a:xfrm>
              <a:off x="4375718" y="3072210"/>
              <a:ext cx="386577" cy="362168"/>
              <a:chOff x="5368132" y="3540125"/>
              <a:chExt cx="465138" cy="435769"/>
            </a:xfrm>
            <a:solidFill>
              <a:schemeClr val="tx2"/>
            </a:solidFill>
          </p:grpSpPr>
          <p:sp>
            <p:nvSpPr>
              <p:cNvPr id="13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7" name="组合 6"/>
          <p:cNvGrpSpPr/>
          <p:nvPr/>
        </p:nvGrpSpPr>
        <p:grpSpPr>
          <a:xfrm>
            <a:off x="9019173" y="2330363"/>
            <a:ext cx="1631895" cy="1631895"/>
            <a:chOff x="6764379" y="1874772"/>
            <a:chExt cx="1223921" cy="1223921"/>
          </a:xfrm>
        </p:grpSpPr>
        <p:sp>
          <p:nvSpPr>
            <p:cNvPr id="76" name="Oval 6"/>
            <p:cNvSpPr/>
            <p:nvPr/>
          </p:nvSpPr>
          <p:spPr>
            <a:xfrm>
              <a:off x="6764379" y="1874772"/>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133" name="Group 29"/>
            <p:cNvGrpSpPr/>
            <p:nvPr/>
          </p:nvGrpSpPr>
          <p:grpSpPr>
            <a:xfrm>
              <a:off x="7243741" y="2293444"/>
              <a:ext cx="265195" cy="386577"/>
              <a:chOff x="3582988" y="3510757"/>
              <a:chExt cx="319088" cy="465138"/>
            </a:xfrm>
            <a:solidFill>
              <a:schemeClr val="tx2"/>
            </a:solidFill>
          </p:grpSpPr>
          <p:sp>
            <p:nvSpPr>
              <p:cNvPr id="13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3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4" name="组合 3"/>
          <p:cNvGrpSpPr/>
          <p:nvPr/>
        </p:nvGrpSpPr>
        <p:grpSpPr>
          <a:xfrm>
            <a:off x="3918782" y="2248769"/>
            <a:ext cx="1795084" cy="1795084"/>
            <a:chOff x="2939086" y="1813576"/>
            <a:chExt cx="1346313" cy="1346313"/>
          </a:xfrm>
        </p:grpSpPr>
        <p:sp>
          <p:nvSpPr>
            <p:cNvPr id="75" name="Oval 8"/>
            <p:cNvSpPr/>
            <p:nvPr/>
          </p:nvSpPr>
          <p:spPr>
            <a:xfrm>
              <a:off x="2939086" y="1813576"/>
              <a:ext cx="1346313" cy="134631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136" name="Group 32"/>
            <p:cNvGrpSpPr/>
            <p:nvPr/>
          </p:nvGrpSpPr>
          <p:grpSpPr>
            <a:xfrm>
              <a:off x="3422288" y="2324119"/>
              <a:ext cx="386577" cy="325226"/>
              <a:chOff x="5368132" y="2625725"/>
              <a:chExt cx="465138" cy="391319"/>
            </a:xfrm>
            <a:solidFill>
              <a:schemeClr val="bg2"/>
            </a:solidFill>
          </p:grpSpPr>
          <p:sp>
            <p:nvSpPr>
              <p:cNvPr id="13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sp>
        <p:nvSpPr>
          <p:cNvPr id="141" name="TextBox 140"/>
          <p:cNvSpPr txBox="1"/>
          <p:nvPr/>
        </p:nvSpPr>
        <p:spPr>
          <a:xfrm>
            <a:off x="6372095" y="5137727"/>
            <a:ext cx="5594564" cy="861817"/>
          </a:xfrm>
          <a:prstGeom prst="rect">
            <a:avLst/>
          </a:prstGeom>
          <a:noFill/>
        </p:spPr>
        <p:txBody>
          <a:bodyPr wrap="square" lIns="121963" tIns="60981" rIns="121963" bIns="60981" rtlCol="0">
            <a:spAutoFit/>
          </a:bodyPr>
          <a:lstStyle/>
          <a:p>
            <a:r>
              <a:rPr lang="zh-CN" altLang="en-US" sz="1200" dirty="0">
                <a:solidFill>
                  <a:schemeClr val="bg1"/>
                </a:solidFill>
                <a:latin typeface="微软雅黑" panose="020B0503020204020204" pitchFamily="34" charset="-122"/>
              </a:rPr>
              <a:t>单击此处添加文本单击此处添加文本单击此处添加文本单击此处添加文本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单击此处添加文本单击此处添加文本单击此处添加文本单击此处添加文本</a:t>
            </a:r>
            <a:endParaRPr lang="en-US" altLang="zh-CN" sz="1200" dirty="0">
              <a:solidFill>
                <a:schemeClr val="bg1"/>
              </a:solidFill>
              <a:latin typeface="微软雅黑" panose="020B0503020204020204" pitchFamily="34" charset="-122"/>
            </a:endParaRPr>
          </a:p>
          <a:p>
            <a:endParaRPr lang="en-US" altLang="zh-CN" sz="1200"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0-#ppt_w/2"/>
                                          </p:val>
                                        </p:tav>
                                        <p:tav tm="100000">
                                          <p:val>
                                            <p:strVal val="#ppt_x"/>
                                          </p:val>
                                        </p:tav>
                                      </p:tavLst>
                                    </p:anim>
                                    <p:anim calcmode="lin" valueType="num">
                                      <p:cBhvr additive="base">
                                        <p:cTn id="14" dur="50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0-#ppt_w/2"/>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1"/>
                                        </p:tgtEl>
                                        <p:attrNameLst>
                                          <p:attrName>style.visibility</p:attrName>
                                        </p:attrNameLst>
                                      </p:cBhvr>
                                      <p:to>
                                        <p:strVal val="visible"/>
                                      </p:to>
                                    </p:set>
                                    <p:anim calcmode="lin" valueType="num">
                                      <p:cBhvr additive="base">
                                        <p:cTn id="43" dur="500" fill="hold"/>
                                        <p:tgtEl>
                                          <p:spTgt spid="141"/>
                                        </p:tgtEl>
                                        <p:attrNameLst>
                                          <p:attrName>ppt_x</p:attrName>
                                        </p:attrNameLst>
                                      </p:cBhvr>
                                      <p:tavLst>
                                        <p:tav tm="0">
                                          <p:val>
                                            <p:strVal val="#ppt_x"/>
                                          </p:val>
                                        </p:tav>
                                        <p:tav tm="100000">
                                          <p:val>
                                            <p:strVal val="#ppt_x"/>
                                          </p:val>
                                        </p:tav>
                                      </p:tavLst>
                                    </p:anim>
                                    <p:anim calcmode="lin" valueType="num">
                                      <p:cBhvr additive="base">
                                        <p:cTn id="44"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1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64" name="Freeform 5"/>
          <p:cNvSpPr/>
          <p:nvPr/>
        </p:nvSpPr>
        <p:spPr bwMode="auto">
          <a:xfrm>
            <a:off x="5252472" y="4300492"/>
            <a:ext cx="2079377" cy="2580249"/>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6" name="组合 5"/>
          <p:cNvGrpSpPr/>
          <p:nvPr/>
        </p:nvGrpSpPr>
        <p:grpSpPr>
          <a:xfrm>
            <a:off x="5404526" y="2598012"/>
            <a:ext cx="1316869" cy="1291777"/>
            <a:chOff x="4116894" y="1948508"/>
            <a:chExt cx="987652" cy="968833"/>
          </a:xfrm>
        </p:grpSpPr>
        <p:grpSp>
          <p:nvGrpSpPr>
            <p:cNvPr id="135" name="组合 134"/>
            <p:cNvGrpSpPr/>
            <p:nvPr/>
          </p:nvGrpSpPr>
          <p:grpSpPr>
            <a:xfrm rot="4348561">
              <a:off x="4126303" y="1939099"/>
              <a:ext cx="968833" cy="987652"/>
              <a:chOff x="2720209" y="3507822"/>
              <a:chExt cx="926822" cy="944825"/>
            </a:xfrm>
          </p:grpSpPr>
          <p:sp>
            <p:nvSpPr>
              <p:cNvPr id="136"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7"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1" name="Group 72"/>
            <p:cNvGrpSpPr/>
            <p:nvPr/>
          </p:nvGrpSpPr>
          <p:grpSpPr>
            <a:xfrm>
              <a:off x="4410453" y="2259240"/>
              <a:ext cx="361093" cy="303786"/>
              <a:chOff x="5368132" y="2625725"/>
              <a:chExt cx="465138" cy="391319"/>
            </a:xfrm>
            <a:solidFill>
              <a:schemeClr val="bg1"/>
            </a:solidFill>
          </p:grpSpPr>
          <p:sp>
            <p:nvSpPr>
              <p:cNvPr id="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4062502" y="3220896"/>
            <a:ext cx="1291777" cy="1316869"/>
            <a:chOff x="3046876" y="2364872"/>
            <a:chExt cx="968833" cy="987652"/>
          </a:xfrm>
        </p:grpSpPr>
        <p:grpSp>
          <p:nvGrpSpPr>
            <p:cNvPr id="132" name="组合 131"/>
            <p:cNvGrpSpPr/>
            <p:nvPr/>
          </p:nvGrpSpPr>
          <p:grpSpPr>
            <a:xfrm rot="2082787">
              <a:off x="3046876" y="2364872"/>
              <a:ext cx="968833" cy="987652"/>
              <a:chOff x="2720209" y="3507822"/>
              <a:chExt cx="926822" cy="944825"/>
            </a:xfrm>
          </p:grpSpPr>
          <p:sp>
            <p:nvSpPr>
              <p:cNvPr id="133"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4"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5" name="Group 76"/>
            <p:cNvGrpSpPr/>
            <p:nvPr/>
          </p:nvGrpSpPr>
          <p:grpSpPr>
            <a:xfrm>
              <a:off x="3373014" y="2686882"/>
              <a:ext cx="360476" cy="360476"/>
              <a:chOff x="4439444" y="2582069"/>
              <a:chExt cx="464344" cy="464344"/>
            </a:xfrm>
            <a:solidFill>
              <a:schemeClr val="bg1"/>
            </a:solidFill>
          </p:grpSpPr>
          <p:sp>
            <p:nvSpPr>
              <p:cNvPr id="9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4" name="组合 3"/>
          <p:cNvGrpSpPr/>
          <p:nvPr/>
        </p:nvGrpSpPr>
        <p:grpSpPr>
          <a:xfrm>
            <a:off x="3570932" y="4619995"/>
            <a:ext cx="1291777" cy="1316869"/>
            <a:chOff x="2678198" y="3464996"/>
            <a:chExt cx="968833" cy="987652"/>
          </a:xfrm>
        </p:grpSpPr>
        <p:grpSp>
          <p:nvGrpSpPr>
            <p:cNvPr id="3" name="组合 2"/>
            <p:cNvGrpSpPr/>
            <p:nvPr/>
          </p:nvGrpSpPr>
          <p:grpSpPr>
            <a:xfrm>
              <a:off x="2678198" y="3464996"/>
              <a:ext cx="968833" cy="987652"/>
              <a:chOff x="2720209" y="3507822"/>
              <a:chExt cx="926822" cy="944825"/>
            </a:xfrm>
          </p:grpSpPr>
          <p:sp>
            <p:nvSpPr>
              <p:cNvPr id="65"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1"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5"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8" name="组合 7"/>
          <p:cNvGrpSpPr/>
          <p:nvPr/>
        </p:nvGrpSpPr>
        <p:grpSpPr>
          <a:xfrm>
            <a:off x="6923420" y="2858468"/>
            <a:ext cx="1316869" cy="1291777"/>
            <a:chOff x="5192565" y="2143850"/>
            <a:chExt cx="987652" cy="968833"/>
          </a:xfrm>
        </p:grpSpPr>
        <p:grpSp>
          <p:nvGrpSpPr>
            <p:cNvPr id="87" name="Group 68"/>
            <p:cNvGrpSpPr/>
            <p:nvPr/>
          </p:nvGrpSpPr>
          <p:grpSpPr>
            <a:xfrm>
              <a:off x="5227488" y="2406237"/>
              <a:ext cx="360476" cy="360476"/>
              <a:chOff x="7287419" y="2577307"/>
              <a:chExt cx="464344" cy="464344"/>
            </a:xfrm>
            <a:solidFill>
              <a:schemeClr val="bg2"/>
            </a:solidFill>
          </p:grpSpPr>
          <p:sp>
            <p:nvSpPr>
              <p:cNvPr id="8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8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38" name="组合 137"/>
            <p:cNvGrpSpPr/>
            <p:nvPr/>
          </p:nvGrpSpPr>
          <p:grpSpPr>
            <a:xfrm rot="6212144">
              <a:off x="5201974" y="2134441"/>
              <a:ext cx="968833" cy="987652"/>
              <a:chOff x="2720209" y="3507822"/>
              <a:chExt cx="926822" cy="944825"/>
            </a:xfrm>
          </p:grpSpPr>
          <p:sp>
            <p:nvSpPr>
              <p:cNvPr id="139"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0"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70" name="Group 51"/>
            <p:cNvGrpSpPr/>
            <p:nvPr/>
          </p:nvGrpSpPr>
          <p:grpSpPr>
            <a:xfrm>
              <a:off x="5531582" y="2441523"/>
              <a:ext cx="360476" cy="361093"/>
              <a:chOff x="9145588" y="4435475"/>
              <a:chExt cx="464344" cy="465138"/>
            </a:xfrm>
            <a:solidFill>
              <a:schemeClr val="bg1"/>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7" name="组合 6"/>
          <p:cNvGrpSpPr/>
          <p:nvPr/>
        </p:nvGrpSpPr>
        <p:grpSpPr>
          <a:xfrm>
            <a:off x="7683860" y="4169618"/>
            <a:ext cx="1291777" cy="1316869"/>
            <a:chOff x="5762894" y="3127213"/>
            <a:chExt cx="968833" cy="987652"/>
          </a:xfrm>
        </p:grpSpPr>
        <p:grpSp>
          <p:nvGrpSpPr>
            <p:cNvPr id="141" name="组合 140"/>
            <p:cNvGrpSpPr/>
            <p:nvPr/>
          </p:nvGrpSpPr>
          <p:grpSpPr>
            <a:xfrm rot="9985777">
              <a:off x="5762894" y="3127213"/>
              <a:ext cx="968833" cy="987652"/>
              <a:chOff x="2720209" y="3507822"/>
              <a:chExt cx="926822" cy="944825"/>
            </a:xfrm>
          </p:grpSpPr>
          <p:sp>
            <p:nvSpPr>
              <p:cNvPr id="142"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3"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6"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47" name="组合 146"/>
          <p:cNvGrpSpPr/>
          <p:nvPr/>
        </p:nvGrpSpPr>
        <p:grpSpPr>
          <a:xfrm>
            <a:off x="664891" y="2193113"/>
            <a:ext cx="2566090" cy="1006341"/>
            <a:chOff x="1071233" y="1783252"/>
            <a:chExt cx="1924568" cy="754756"/>
          </a:xfrm>
        </p:grpSpPr>
        <p:sp>
          <p:nvSpPr>
            <p:cNvPr id="148" name="TextBox 14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49" name="TextBox 148"/>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59" name="组合 158"/>
          <p:cNvGrpSpPr/>
          <p:nvPr/>
        </p:nvGrpSpPr>
        <p:grpSpPr>
          <a:xfrm>
            <a:off x="664891" y="3593730"/>
            <a:ext cx="2566090" cy="1006341"/>
            <a:chOff x="1071233" y="1783252"/>
            <a:chExt cx="1924568" cy="754756"/>
          </a:xfrm>
        </p:grpSpPr>
        <p:sp>
          <p:nvSpPr>
            <p:cNvPr id="160" name="TextBox 159"/>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1" name="TextBox 160"/>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2" name="组合 161"/>
          <p:cNvGrpSpPr/>
          <p:nvPr/>
        </p:nvGrpSpPr>
        <p:grpSpPr>
          <a:xfrm>
            <a:off x="664891" y="5051209"/>
            <a:ext cx="2566090" cy="1006341"/>
            <a:chOff x="1071233" y="1783252"/>
            <a:chExt cx="1924568" cy="754756"/>
          </a:xfrm>
        </p:grpSpPr>
        <p:sp>
          <p:nvSpPr>
            <p:cNvPr id="163" name="TextBox 162"/>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4" name="TextBox 163"/>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5" name="组合 164"/>
          <p:cNvGrpSpPr/>
          <p:nvPr/>
        </p:nvGrpSpPr>
        <p:grpSpPr>
          <a:xfrm>
            <a:off x="9091262" y="1943801"/>
            <a:ext cx="2566090" cy="1006341"/>
            <a:chOff x="1071233" y="1783252"/>
            <a:chExt cx="1924568" cy="754756"/>
          </a:xfrm>
        </p:grpSpPr>
        <p:sp>
          <p:nvSpPr>
            <p:cNvPr id="166" name="TextBox 165"/>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7" name="TextBox 166"/>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8" name="组合 167"/>
          <p:cNvGrpSpPr/>
          <p:nvPr/>
        </p:nvGrpSpPr>
        <p:grpSpPr>
          <a:xfrm>
            <a:off x="9091262" y="3401280"/>
            <a:ext cx="2566090" cy="1006341"/>
            <a:chOff x="1071233" y="1783252"/>
            <a:chExt cx="1924568" cy="754756"/>
          </a:xfrm>
        </p:grpSpPr>
        <p:sp>
          <p:nvSpPr>
            <p:cNvPr id="169" name="TextBox 168"/>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0" name="TextBox 169"/>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47"/>
                                        </p:tgtEl>
                                        <p:attrNameLst>
                                          <p:attrName>style.visibility</p:attrName>
                                        </p:attrNameLst>
                                      </p:cBhvr>
                                      <p:to>
                                        <p:strVal val="visible"/>
                                      </p:to>
                                    </p:set>
                                    <p:anim calcmode="lin" valueType="num">
                                      <p:cBhvr additive="base">
                                        <p:cTn id="46" dur="500" fill="hold"/>
                                        <p:tgtEl>
                                          <p:spTgt spid="147"/>
                                        </p:tgtEl>
                                        <p:attrNameLst>
                                          <p:attrName>ppt_x</p:attrName>
                                        </p:attrNameLst>
                                      </p:cBhvr>
                                      <p:tavLst>
                                        <p:tav tm="0">
                                          <p:val>
                                            <p:strVal val="0-#ppt_w/2"/>
                                          </p:val>
                                        </p:tav>
                                        <p:tav tm="100000">
                                          <p:val>
                                            <p:strVal val="#ppt_x"/>
                                          </p:val>
                                        </p:tav>
                                      </p:tavLst>
                                    </p:anim>
                                    <p:anim calcmode="lin" valueType="num">
                                      <p:cBhvr additive="base">
                                        <p:cTn id="47"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59"/>
                                        </p:tgtEl>
                                        <p:attrNameLst>
                                          <p:attrName>style.visibility</p:attrName>
                                        </p:attrNameLst>
                                      </p:cBhvr>
                                      <p:to>
                                        <p:strVal val="visible"/>
                                      </p:to>
                                    </p:set>
                                    <p:anim calcmode="lin" valueType="num">
                                      <p:cBhvr additive="base">
                                        <p:cTn id="52" dur="500" fill="hold"/>
                                        <p:tgtEl>
                                          <p:spTgt spid="159"/>
                                        </p:tgtEl>
                                        <p:attrNameLst>
                                          <p:attrName>ppt_x</p:attrName>
                                        </p:attrNameLst>
                                      </p:cBhvr>
                                      <p:tavLst>
                                        <p:tav tm="0">
                                          <p:val>
                                            <p:strVal val="0-#ppt_w/2"/>
                                          </p:val>
                                        </p:tav>
                                        <p:tav tm="100000">
                                          <p:val>
                                            <p:strVal val="#ppt_x"/>
                                          </p:val>
                                        </p:tav>
                                      </p:tavLst>
                                    </p:anim>
                                    <p:anim calcmode="lin" valueType="num">
                                      <p:cBhvr additive="base">
                                        <p:cTn id="53" dur="5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62"/>
                                        </p:tgtEl>
                                        <p:attrNameLst>
                                          <p:attrName>style.visibility</p:attrName>
                                        </p:attrNameLst>
                                      </p:cBhvr>
                                      <p:to>
                                        <p:strVal val="visible"/>
                                      </p:to>
                                    </p:set>
                                    <p:anim calcmode="lin" valueType="num">
                                      <p:cBhvr additive="base">
                                        <p:cTn id="58" dur="500" fill="hold"/>
                                        <p:tgtEl>
                                          <p:spTgt spid="162"/>
                                        </p:tgtEl>
                                        <p:attrNameLst>
                                          <p:attrName>ppt_x</p:attrName>
                                        </p:attrNameLst>
                                      </p:cBhvr>
                                      <p:tavLst>
                                        <p:tav tm="0">
                                          <p:val>
                                            <p:strVal val="0-#ppt_w/2"/>
                                          </p:val>
                                        </p:tav>
                                        <p:tav tm="100000">
                                          <p:val>
                                            <p:strVal val="#ppt_x"/>
                                          </p:val>
                                        </p:tav>
                                      </p:tavLst>
                                    </p:anim>
                                    <p:anim calcmode="lin" valueType="num">
                                      <p:cBhvr additive="base">
                                        <p:cTn id="59"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additive="base">
                                        <p:cTn id="64" dur="500" fill="hold"/>
                                        <p:tgtEl>
                                          <p:spTgt spid="165"/>
                                        </p:tgtEl>
                                        <p:attrNameLst>
                                          <p:attrName>ppt_x</p:attrName>
                                        </p:attrNameLst>
                                      </p:cBhvr>
                                      <p:tavLst>
                                        <p:tav tm="0">
                                          <p:val>
                                            <p:strVal val="1+#ppt_w/2"/>
                                          </p:val>
                                        </p:tav>
                                        <p:tav tm="100000">
                                          <p:val>
                                            <p:strVal val="#ppt_x"/>
                                          </p:val>
                                        </p:tav>
                                      </p:tavLst>
                                    </p:anim>
                                    <p:anim calcmode="lin" valueType="num">
                                      <p:cBhvr additive="base">
                                        <p:cTn id="65" dur="5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68"/>
                                        </p:tgtEl>
                                        <p:attrNameLst>
                                          <p:attrName>style.visibility</p:attrName>
                                        </p:attrNameLst>
                                      </p:cBhvr>
                                      <p:to>
                                        <p:strVal val="visible"/>
                                      </p:to>
                                    </p:set>
                                    <p:anim calcmode="lin" valueType="num">
                                      <p:cBhvr additive="base">
                                        <p:cTn id="70" dur="500" fill="hold"/>
                                        <p:tgtEl>
                                          <p:spTgt spid="168"/>
                                        </p:tgtEl>
                                        <p:attrNameLst>
                                          <p:attrName>ppt_x</p:attrName>
                                        </p:attrNameLst>
                                      </p:cBhvr>
                                      <p:tavLst>
                                        <p:tav tm="0">
                                          <p:val>
                                            <p:strVal val="1+#ppt_w/2"/>
                                          </p:val>
                                        </p:tav>
                                        <p:tav tm="100000">
                                          <p:val>
                                            <p:strVal val="#ppt_x"/>
                                          </p:val>
                                        </p:tav>
                                      </p:tavLst>
                                    </p:anim>
                                    <p:anim calcmode="lin" valueType="num">
                                      <p:cBhvr additive="base">
                                        <p:cTn id="71" dur="500" fill="hold"/>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9" name="组合 8"/>
          <p:cNvGrpSpPr/>
          <p:nvPr/>
        </p:nvGrpSpPr>
        <p:grpSpPr>
          <a:xfrm>
            <a:off x="3765093" y="1904143"/>
            <a:ext cx="4329040" cy="3896247"/>
            <a:chOff x="2740422" y="1159995"/>
            <a:chExt cx="3812778" cy="3431598"/>
          </a:xfrm>
        </p:grpSpPr>
        <p:sp>
          <p:nvSpPr>
            <p:cNvPr id="80" name="Freeform 5"/>
            <p:cNvSpPr/>
            <p:nvPr/>
          </p:nvSpPr>
          <p:spPr bwMode="auto">
            <a:xfrm>
              <a:off x="2740422" y="1975975"/>
              <a:ext cx="1579315" cy="2020938"/>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1" name="Freeform 6"/>
            <p:cNvSpPr/>
            <p:nvPr/>
          </p:nvSpPr>
          <p:spPr bwMode="auto">
            <a:xfrm>
              <a:off x="3007540" y="1163894"/>
              <a:ext cx="2254910" cy="1119169"/>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2" name="Freeform 7"/>
            <p:cNvSpPr/>
            <p:nvPr/>
          </p:nvSpPr>
          <p:spPr bwMode="auto">
            <a:xfrm>
              <a:off x="4339235" y="1159995"/>
              <a:ext cx="1607587" cy="1879580"/>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3" name="Freeform 8"/>
            <p:cNvSpPr/>
            <p:nvPr/>
          </p:nvSpPr>
          <p:spPr bwMode="auto">
            <a:xfrm>
              <a:off x="4975835" y="1752726"/>
              <a:ext cx="1577365" cy="2022888"/>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4" name="Freeform 9"/>
            <p:cNvSpPr/>
            <p:nvPr/>
          </p:nvSpPr>
          <p:spPr bwMode="auto">
            <a:xfrm>
              <a:off x="3277584" y="2712013"/>
              <a:ext cx="1676804" cy="1879580"/>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5" name="Freeform 10"/>
            <p:cNvSpPr/>
            <p:nvPr/>
          </p:nvSpPr>
          <p:spPr bwMode="auto">
            <a:xfrm>
              <a:off x="4031171" y="3468525"/>
              <a:ext cx="2253936" cy="1119169"/>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86" name="Group 121"/>
            <p:cNvGrpSpPr/>
            <p:nvPr/>
          </p:nvGrpSpPr>
          <p:grpSpPr>
            <a:xfrm>
              <a:off x="5262450" y="1408206"/>
              <a:ext cx="417494" cy="418208"/>
              <a:chOff x="9145588" y="4435475"/>
              <a:chExt cx="464344" cy="465138"/>
            </a:xfrm>
            <a:solidFill>
              <a:schemeClr val="bg2"/>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10" name="Group 131"/>
            <p:cNvGrpSpPr/>
            <p:nvPr/>
          </p:nvGrpSpPr>
          <p:grpSpPr>
            <a:xfrm>
              <a:off x="5971868" y="2724050"/>
              <a:ext cx="417494" cy="405362"/>
              <a:chOff x="8216107" y="4449763"/>
              <a:chExt cx="464344" cy="450850"/>
            </a:xfrm>
            <a:solidFill>
              <a:schemeClr val="tx2"/>
            </a:solidFill>
          </p:grpSpPr>
          <p:sp>
            <p:nvSpPr>
              <p:cNvPr id="111"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2"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3" name="Group 134"/>
            <p:cNvGrpSpPr/>
            <p:nvPr/>
          </p:nvGrpSpPr>
          <p:grpSpPr>
            <a:xfrm>
              <a:off x="5104730" y="4072266"/>
              <a:ext cx="418208" cy="351837"/>
              <a:chOff x="5368132" y="2625725"/>
              <a:chExt cx="465138" cy="391319"/>
            </a:xfrm>
            <a:solidFill>
              <a:schemeClr val="bg2"/>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7" name="Group 138"/>
            <p:cNvGrpSpPr/>
            <p:nvPr/>
          </p:nvGrpSpPr>
          <p:grpSpPr>
            <a:xfrm>
              <a:off x="3613677" y="3918874"/>
              <a:ext cx="417494" cy="417494"/>
              <a:chOff x="4439444" y="2582069"/>
              <a:chExt cx="464344" cy="464344"/>
            </a:xfrm>
            <a:solidFill>
              <a:schemeClr val="tx2"/>
            </a:solidFill>
          </p:grpSpPr>
          <p:sp>
            <p:nvSpPr>
              <p:cNvPr id="1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1" name="Group 142"/>
            <p:cNvGrpSpPr/>
            <p:nvPr/>
          </p:nvGrpSpPr>
          <p:grpSpPr>
            <a:xfrm>
              <a:off x="2918494" y="2646273"/>
              <a:ext cx="417494" cy="417494"/>
              <a:chOff x="4439444" y="1652588"/>
              <a:chExt cx="464344" cy="464344"/>
            </a:xfrm>
            <a:solidFill>
              <a:schemeClr val="bg2"/>
            </a:solidFill>
          </p:grpSpPr>
          <p:sp>
            <p:nvSpPr>
              <p:cNvPr id="12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5" name="Group 146"/>
            <p:cNvGrpSpPr/>
            <p:nvPr/>
          </p:nvGrpSpPr>
          <p:grpSpPr>
            <a:xfrm>
              <a:off x="3768545" y="1369668"/>
              <a:ext cx="417494" cy="326145"/>
              <a:chOff x="2581275" y="1710532"/>
              <a:chExt cx="464344" cy="362744"/>
            </a:xfrm>
            <a:solidFill>
              <a:schemeClr val="tx2"/>
            </a:solidFill>
          </p:grpSpPr>
          <p:sp>
            <p:nvSpPr>
              <p:cNvPr id="12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5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sp>
          <p:nvSpPr>
            <p:cNvPr id="156" name="TextBox 155"/>
            <p:cNvSpPr txBox="1"/>
            <p:nvPr/>
          </p:nvSpPr>
          <p:spPr>
            <a:xfrm>
              <a:off x="4265280" y="3188878"/>
              <a:ext cx="764085" cy="442808"/>
            </a:xfrm>
            <a:prstGeom prst="rect">
              <a:avLst/>
            </a:prstGeom>
            <a:noFill/>
          </p:spPr>
          <p:txBody>
            <a:bodyPr wrap="none" rtlCol="0">
              <a:spAutoFit/>
            </a:bodyPr>
            <a:lstStyle/>
            <a:p>
              <a:pPr algn="ctr"/>
              <a:r>
                <a:rPr lang="zh-CN" altLang="en-US" sz="2665" dirty="0">
                  <a:solidFill>
                    <a:schemeClr val="bg1"/>
                  </a:solidFill>
                  <a:latin typeface="Source Sans Pro" panose="020B0503030403020204" pitchFamily="34" charset="0"/>
                </a:rPr>
                <a:t>标题</a:t>
              </a:r>
              <a:endParaRPr lang="en-GB" sz="2665" dirty="0">
                <a:solidFill>
                  <a:schemeClr val="bg1"/>
                </a:solidFill>
                <a:latin typeface="Source Sans Pro" panose="020B0503030403020204" pitchFamily="34" charset="0"/>
              </a:endParaRPr>
            </a:p>
          </p:txBody>
        </p:sp>
        <p:sp>
          <p:nvSpPr>
            <p:cNvPr id="158" name="Oval 2"/>
            <p:cNvSpPr>
              <a:spLocks noChangeAspect="1"/>
            </p:cNvSpPr>
            <p:nvPr/>
          </p:nvSpPr>
          <p:spPr bwMode="auto">
            <a:xfrm>
              <a:off x="4215758" y="2340044"/>
              <a:ext cx="862107" cy="879847"/>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bg1"/>
            </a:solidFill>
            <a:ln w="9525" cap="flat" cmpd="sng" algn="ctr">
              <a:noFill/>
              <a:prstDash val="solid"/>
              <a:headEnd type="none" w="med" len="med"/>
              <a:tailEnd type="none" w="med" len="med"/>
            </a:ln>
            <a:effectLst/>
          </p:spPr>
          <p:txBody>
            <a:bodyPr vert="horz" wrap="square" lIns="124341" tIns="62171" rIns="124341" bIns="62171" numCol="1" rtlCol="0" anchor="ctr" anchorCtr="0" compatLnSpc="1"/>
            <a:lstStyle/>
            <a:p>
              <a:pPr algn="ctr" defTabSz="1242060" fontAlgn="base">
                <a:lnSpc>
                  <a:spcPct val="90000"/>
                </a:lnSpc>
                <a:spcBef>
                  <a:spcPct val="0"/>
                </a:spcBef>
                <a:spcAft>
                  <a:spcPct val="0"/>
                </a:spcAft>
                <a:defRPr/>
              </a:pPr>
              <a:endParaRPr lang="en-US" sz="2935" kern="0" dirty="0">
                <a:solidFill>
                  <a:schemeClr val="bg1"/>
                </a:solidFill>
              </a:endParaRPr>
            </a:p>
          </p:txBody>
        </p:sp>
      </p:grpSp>
      <p:grpSp>
        <p:nvGrpSpPr>
          <p:cNvPr id="171" name="组合 170"/>
          <p:cNvGrpSpPr/>
          <p:nvPr/>
        </p:nvGrpSpPr>
        <p:grpSpPr>
          <a:xfrm>
            <a:off x="886092" y="1939113"/>
            <a:ext cx="2565023" cy="1006341"/>
            <a:chOff x="1072034" y="1783252"/>
            <a:chExt cx="1923767" cy="754756"/>
          </a:xfrm>
        </p:grpSpPr>
        <p:sp>
          <p:nvSpPr>
            <p:cNvPr id="172" name="TextBox 171"/>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3" name="TextBox 172"/>
            <p:cNvSpPr txBox="1"/>
            <p:nvPr/>
          </p:nvSpPr>
          <p:spPr>
            <a:xfrm>
              <a:off x="2116288"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4" name="组合 173"/>
          <p:cNvGrpSpPr/>
          <p:nvPr/>
        </p:nvGrpSpPr>
        <p:grpSpPr>
          <a:xfrm>
            <a:off x="886093" y="3339730"/>
            <a:ext cx="2565023" cy="1006341"/>
            <a:chOff x="1072034" y="1783252"/>
            <a:chExt cx="1923767" cy="754756"/>
          </a:xfrm>
        </p:grpSpPr>
        <p:sp>
          <p:nvSpPr>
            <p:cNvPr id="175" name="TextBox 174"/>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6" name="TextBox 175"/>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7" name="组合 176"/>
          <p:cNvGrpSpPr/>
          <p:nvPr/>
        </p:nvGrpSpPr>
        <p:grpSpPr>
          <a:xfrm>
            <a:off x="886093" y="4797209"/>
            <a:ext cx="2565023" cy="1006341"/>
            <a:chOff x="1072034" y="1783252"/>
            <a:chExt cx="1923767" cy="754756"/>
          </a:xfrm>
        </p:grpSpPr>
        <p:sp>
          <p:nvSpPr>
            <p:cNvPr id="178" name="TextBox 17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9" name="TextBox 178"/>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0" name="组合 179"/>
          <p:cNvGrpSpPr/>
          <p:nvPr/>
        </p:nvGrpSpPr>
        <p:grpSpPr>
          <a:xfrm>
            <a:off x="8617128" y="1943801"/>
            <a:ext cx="2566090" cy="1006341"/>
            <a:chOff x="1071233" y="1783252"/>
            <a:chExt cx="1924568" cy="754756"/>
          </a:xfrm>
        </p:grpSpPr>
        <p:sp>
          <p:nvSpPr>
            <p:cNvPr id="181" name="TextBox 180"/>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2" name="TextBox 181"/>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3" name="组合 182"/>
          <p:cNvGrpSpPr/>
          <p:nvPr/>
        </p:nvGrpSpPr>
        <p:grpSpPr>
          <a:xfrm>
            <a:off x="8617128" y="3401280"/>
            <a:ext cx="2566090" cy="1006341"/>
            <a:chOff x="1071233" y="1783252"/>
            <a:chExt cx="1924568" cy="754756"/>
          </a:xfrm>
        </p:grpSpPr>
        <p:sp>
          <p:nvSpPr>
            <p:cNvPr id="184" name="TextBox 183"/>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5" name="TextBox 184"/>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6" name="组合 185"/>
          <p:cNvGrpSpPr/>
          <p:nvPr/>
        </p:nvGrpSpPr>
        <p:grpSpPr>
          <a:xfrm>
            <a:off x="8617128" y="4692521"/>
            <a:ext cx="2566090" cy="1006341"/>
            <a:chOff x="1071233" y="1783252"/>
            <a:chExt cx="1924568" cy="754756"/>
          </a:xfrm>
        </p:grpSpPr>
        <p:sp>
          <p:nvSpPr>
            <p:cNvPr id="187" name="TextBox 186"/>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8" name="TextBox 187"/>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additive="base">
                                        <p:cTn id="20" dur="500" fill="hold"/>
                                        <p:tgtEl>
                                          <p:spTgt spid="171"/>
                                        </p:tgtEl>
                                        <p:attrNameLst>
                                          <p:attrName>ppt_x</p:attrName>
                                        </p:attrNameLst>
                                      </p:cBhvr>
                                      <p:tavLst>
                                        <p:tav tm="0">
                                          <p:val>
                                            <p:strVal val="0-#ppt_w/2"/>
                                          </p:val>
                                        </p:tav>
                                        <p:tav tm="100000">
                                          <p:val>
                                            <p:strVal val="#ppt_x"/>
                                          </p:val>
                                        </p:tav>
                                      </p:tavLst>
                                    </p:anim>
                                    <p:anim calcmode="lin" valueType="num">
                                      <p:cBhvr additive="base">
                                        <p:cTn id="21"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74"/>
                                        </p:tgtEl>
                                        <p:attrNameLst>
                                          <p:attrName>style.visibility</p:attrName>
                                        </p:attrNameLst>
                                      </p:cBhvr>
                                      <p:to>
                                        <p:strVal val="visible"/>
                                      </p:to>
                                    </p:set>
                                    <p:anim calcmode="lin" valueType="num">
                                      <p:cBhvr additive="base">
                                        <p:cTn id="26" dur="500" fill="hold"/>
                                        <p:tgtEl>
                                          <p:spTgt spid="174"/>
                                        </p:tgtEl>
                                        <p:attrNameLst>
                                          <p:attrName>ppt_x</p:attrName>
                                        </p:attrNameLst>
                                      </p:cBhvr>
                                      <p:tavLst>
                                        <p:tav tm="0">
                                          <p:val>
                                            <p:strVal val="0-#ppt_w/2"/>
                                          </p:val>
                                        </p:tav>
                                        <p:tav tm="100000">
                                          <p:val>
                                            <p:strVal val="#ppt_x"/>
                                          </p:val>
                                        </p:tav>
                                      </p:tavLst>
                                    </p:anim>
                                    <p:anim calcmode="lin" valueType="num">
                                      <p:cBhvr additive="base">
                                        <p:cTn id="27" dur="5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7"/>
                                        </p:tgtEl>
                                        <p:attrNameLst>
                                          <p:attrName>style.visibility</p:attrName>
                                        </p:attrNameLst>
                                      </p:cBhvr>
                                      <p:to>
                                        <p:strVal val="visible"/>
                                      </p:to>
                                    </p:set>
                                    <p:anim calcmode="lin" valueType="num">
                                      <p:cBhvr additive="base">
                                        <p:cTn id="32" dur="500" fill="hold"/>
                                        <p:tgtEl>
                                          <p:spTgt spid="177"/>
                                        </p:tgtEl>
                                        <p:attrNameLst>
                                          <p:attrName>ppt_x</p:attrName>
                                        </p:attrNameLst>
                                      </p:cBhvr>
                                      <p:tavLst>
                                        <p:tav tm="0">
                                          <p:val>
                                            <p:strVal val="0-#ppt_w/2"/>
                                          </p:val>
                                        </p:tav>
                                        <p:tav tm="100000">
                                          <p:val>
                                            <p:strVal val="#ppt_x"/>
                                          </p:val>
                                        </p:tav>
                                      </p:tavLst>
                                    </p:anim>
                                    <p:anim calcmode="lin" valueType="num">
                                      <p:cBhvr additive="base">
                                        <p:cTn id="33" dur="500" fill="hold"/>
                                        <p:tgtEl>
                                          <p:spTgt spid="17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 calcmode="lin" valueType="num">
                                      <p:cBhvr additive="base">
                                        <p:cTn id="36" dur="500" fill="hold"/>
                                        <p:tgtEl>
                                          <p:spTgt spid="180"/>
                                        </p:tgtEl>
                                        <p:attrNameLst>
                                          <p:attrName>ppt_x</p:attrName>
                                        </p:attrNameLst>
                                      </p:cBhvr>
                                      <p:tavLst>
                                        <p:tav tm="0">
                                          <p:val>
                                            <p:strVal val="1+#ppt_w/2"/>
                                          </p:val>
                                        </p:tav>
                                        <p:tav tm="100000">
                                          <p:val>
                                            <p:strVal val="#ppt_x"/>
                                          </p:val>
                                        </p:tav>
                                      </p:tavLst>
                                    </p:anim>
                                    <p:anim calcmode="lin" valueType="num">
                                      <p:cBhvr additive="base">
                                        <p:cTn id="37"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83"/>
                                        </p:tgtEl>
                                        <p:attrNameLst>
                                          <p:attrName>style.visibility</p:attrName>
                                        </p:attrNameLst>
                                      </p:cBhvr>
                                      <p:to>
                                        <p:strVal val="visible"/>
                                      </p:to>
                                    </p:set>
                                    <p:anim calcmode="lin" valueType="num">
                                      <p:cBhvr additive="base">
                                        <p:cTn id="42" dur="500" fill="hold"/>
                                        <p:tgtEl>
                                          <p:spTgt spid="183"/>
                                        </p:tgtEl>
                                        <p:attrNameLst>
                                          <p:attrName>ppt_x</p:attrName>
                                        </p:attrNameLst>
                                      </p:cBhvr>
                                      <p:tavLst>
                                        <p:tav tm="0">
                                          <p:val>
                                            <p:strVal val="1+#ppt_w/2"/>
                                          </p:val>
                                        </p:tav>
                                        <p:tav tm="100000">
                                          <p:val>
                                            <p:strVal val="#ppt_x"/>
                                          </p:val>
                                        </p:tav>
                                      </p:tavLst>
                                    </p:anim>
                                    <p:anim calcmode="lin" valueType="num">
                                      <p:cBhvr additive="base">
                                        <p:cTn id="43"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86"/>
                                        </p:tgtEl>
                                        <p:attrNameLst>
                                          <p:attrName>style.visibility</p:attrName>
                                        </p:attrNameLst>
                                      </p:cBhvr>
                                      <p:to>
                                        <p:strVal val="visible"/>
                                      </p:to>
                                    </p:set>
                                    <p:anim calcmode="lin" valueType="num">
                                      <p:cBhvr additive="base">
                                        <p:cTn id="48" dur="500" fill="hold"/>
                                        <p:tgtEl>
                                          <p:spTgt spid="186"/>
                                        </p:tgtEl>
                                        <p:attrNameLst>
                                          <p:attrName>ppt_x</p:attrName>
                                        </p:attrNameLst>
                                      </p:cBhvr>
                                      <p:tavLst>
                                        <p:tav tm="0">
                                          <p:val>
                                            <p:strVal val="1+#ppt_w/2"/>
                                          </p:val>
                                        </p:tav>
                                        <p:tav tm="100000">
                                          <p:val>
                                            <p:strVal val="#ppt_x"/>
                                          </p:val>
                                        </p:tav>
                                      </p:tavLst>
                                    </p:anim>
                                    <p:anim calcmode="lin" valueType="num">
                                      <p:cBhvr additive="base">
                                        <p:cTn id="49" dur="5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009700"/>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04</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10" name="Rounded Rectangle 5"/>
          <p:cNvSpPr/>
          <p:nvPr/>
        </p:nvSpPr>
        <p:spPr>
          <a:xfrm>
            <a:off x="1061886" y="3684869"/>
            <a:ext cx="10025213" cy="93267"/>
          </a:xfrm>
          <a:prstGeom prst="roundRect">
            <a:avLst>
              <a:gd name="adj" fmla="val 50000"/>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116" name="Group 24"/>
          <p:cNvGrpSpPr/>
          <p:nvPr/>
        </p:nvGrpSpPr>
        <p:grpSpPr>
          <a:xfrm>
            <a:off x="9394082" y="1608667"/>
            <a:ext cx="1462713" cy="1989956"/>
            <a:chOff x="800793" y="1501529"/>
            <a:chExt cx="1619915" cy="2203823"/>
          </a:xfrm>
        </p:grpSpPr>
        <p:grpSp>
          <p:nvGrpSpPr>
            <p:cNvPr id="117" name="Group 25"/>
            <p:cNvGrpSpPr/>
            <p:nvPr/>
          </p:nvGrpSpPr>
          <p:grpSpPr>
            <a:xfrm>
              <a:off x="800793" y="1501529"/>
              <a:ext cx="1619915" cy="1817422"/>
              <a:chOff x="2897739" y="3942989"/>
              <a:chExt cx="1619915" cy="1817422"/>
            </a:xfrm>
          </p:grpSpPr>
          <p:sp>
            <p:nvSpPr>
              <p:cNvPr id="119" name="Isosceles Triangle 27"/>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20" name="Donut 28"/>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18" name="Straight Connector 26"/>
            <p:cNvCxnSpPr>
              <a:endCxn id="119"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121" name="AutoShape 59"/>
          <p:cNvSpPr/>
          <p:nvPr/>
        </p:nvSpPr>
        <p:spPr bwMode="auto">
          <a:xfrm>
            <a:off x="9893477" y="2104389"/>
            <a:ext cx="462000" cy="4612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nvGrpSpPr>
          <p:cNvPr id="122" name="Group 39"/>
          <p:cNvGrpSpPr/>
          <p:nvPr/>
        </p:nvGrpSpPr>
        <p:grpSpPr>
          <a:xfrm flipV="1">
            <a:off x="7368130" y="3861706"/>
            <a:ext cx="1462713" cy="1989956"/>
            <a:chOff x="800793" y="1501529"/>
            <a:chExt cx="1619915" cy="2203823"/>
          </a:xfrm>
        </p:grpSpPr>
        <p:grpSp>
          <p:nvGrpSpPr>
            <p:cNvPr id="123" name="Group 40"/>
            <p:cNvGrpSpPr/>
            <p:nvPr/>
          </p:nvGrpSpPr>
          <p:grpSpPr>
            <a:xfrm>
              <a:off x="800793" y="1501529"/>
              <a:ext cx="1619915" cy="1817422"/>
              <a:chOff x="2897739" y="3942989"/>
              <a:chExt cx="1619915" cy="1817422"/>
            </a:xfrm>
          </p:grpSpPr>
          <p:sp>
            <p:nvSpPr>
              <p:cNvPr id="125" name="Isosceles Triangle 4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26" name="Donut 4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24" name="Straight Connector 41"/>
            <p:cNvCxnSpPr>
              <a:endCxn id="125"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27" name="Group 45"/>
          <p:cNvGrpSpPr/>
          <p:nvPr/>
        </p:nvGrpSpPr>
        <p:grpSpPr>
          <a:xfrm>
            <a:off x="7868485" y="4889699"/>
            <a:ext cx="462000" cy="432828"/>
            <a:chOff x="5368132" y="3540125"/>
            <a:chExt cx="465138" cy="435769"/>
          </a:xfrm>
          <a:solidFill>
            <a:schemeClr val="bg1"/>
          </a:solidFill>
        </p:grpSpPr>
        <p:sp>
          <p:nvSpPr>
            <p:cNvPr id="12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30" name="Group 18"/>
          <p:cNvGrpSpPr/>
          <p:nvPr/>
        </p:nvGrpSpPr>
        <p:grpSpPr>
          <a:xfrm>
            <a:off x="1293152" y="1610005"/>
            <a:ext cx="1462713" cy="2002659"/>
            <a:chOff x="800793" y="1501529"/>
            <a:chExt cx="1619915" cy="2217891"/>
          </a:xfrm>
        </p:grpSpPr>
        <p:grpSp>
          <p:nvGrpSpPr>
            <p:cNvPr id="140" name="Group 13"/>
            <p:cNvGrpSpPr/>
            <p:nvPr/>
          </p:nvGrpSpPr>
          <p:grpSpPr>
            <a:xfrm>
              <a:off x="800793" y="1501529"/>
              <a:ext cx="1619915" cy="1817422"/>
              <a:chOff x="2897739" y="3942989"/>
              <a:chExt cx="1619915" cy="1817422"/>
            </a:xfrm>
          </p:grpSpPr>
          <p:sp>
            <p:nvSpPr>
              <p:cNvPr id="143" name="Isosceles Triangle 1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4" name="Donut 11"/>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42" name="Straight Connector 15"/>
            <p:cNvCxnSpPr>
              <a:stCxn id="113" idx="0"/>
              <a:endCxn id="143" idx="0"/>
            </p:cNvCxnSpPr>
            <p:nvPr/>
          </p:nvCxnSpPr>
          <p:spPr>
            <a:xfrm flipH="1" flipV="1">
              <a:off x="1610750" y="3318950"/>
              <a:ext cx="1" cy="400470"/>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45" name="Group 48"/>
          <p:cNvGrpSpPr/>
          <p:nvPr/>
        </p:nvGrpSpPr>
        <p:grpSpPr>
          <a:xfrm>
            <a:off x="1866039" y="2109023"/>
            <a:ext cx="316935" cy="462000"/>
            <a:chOff x="3582988" y="3510757"/>
            <a:chExt cx="319088" cy="465138"/>
          </a:xfrm>
          <a:solidFill>
            <a:schemeClr val="bg1"/>
          </a:solidFill>
        </p:grpSpPr>
        <p:sp>
          <p:nvSpPr>
            <p:cNvPr id="14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4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48" name="Group 19"/>
          <p:cNvGrpSpPr/>
          <p:nvPr/>
        </p:nvGrpSpPr>
        <p:grpSpPr>
          <a:xfrm>
            <a:off x="5343137" y="1608667"/>
            <a:ext cx="1462713" cy="1989956"/>
            <a:chOff x="800793" y="1501529"/>
            <a:chExt cx="1619915" cy="2203823"/>
          </a:xfrm>
        </p:grpSpPr>
        <p:grpSp>
          <p:nvGrpSpPr>
            <p:cNvPr id="149" name="Group 20"/>
            <p:cNvGrpSpPr/>
            <p:nvPr/>
          </p:nvGrpSpPr>
          <p:grpSpPr>
            <a:xfrm>
              <a:off x="800793" y="1501529"/>
              <a:ext cx="1619915" cy="1817422"/>
              <a:chOff x="2897739" y="3942989"/>
              <a:chExt cx="1619915" cy="1817422"/>
            </a:xfrm>
          </p:grpSpPr>
          <p:sp>
            <p:nvSpPr>
              <p:cNvPr id="156" name="Isosceles Triangle 2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58" name="Donut 2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55" name="Straight Connector 21"/>
            <p:cNvCxnSpPr>
              <a:endCxn id="15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59" name="Group 51"/>
          <p:cNvGrpSpPr/>
          <p:nvPr/>
        </p:nvGrpSpPr>
        <p:grpSpPr>
          <a:xfrm>
            <a:off x="5843493" y="2147022"/>
            <a:ext cx="462000" cy="388679"/>
            <a:chOff x="5368132" y="2625725"/>
            <a:chExt cx="465138" cy="391319"/>
          </a:xfrm>
          <a:solidFill>
            <a:schemeClr val="bg1"/>
          </a:solidFill>
        </p:grpSpPr>
        <p:sp>
          <p:nvSpPr>
            <p:cNvPr id="16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6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6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63" name="Group 29"/>
          <p:cNvGrpSpPr/>
          <p:nvPr/>
        </p:nvGrpSpPr>
        <p:grpSpPr>
          <a:xfrm flipV="1">
            <a:off x="3318145" y="3861706"/>
            <a:ext cx="1462713" cy="1989956"/>
            <a:chOff x="800793" y="1501529"/>
            <a:chExt cx="1619915" cy="2203823"/>
          </a:xfrm>
        </p:grpSpPr>
        <p:grpSp>
          <p:nvGrpSpPr>
            <p:cNvPr id="164" name="Group 30"/>
            <p:cNvGrpSpPr/>
            <p:nvPr/>
          </p:nvGrpSpPr>
          <p:grpSpPr>
            <a:xfrm>
              <a:off x="800793" y="1501529"/>
              <a:ext cx="1619915" cy="1817422"/>
              <a:chOff x="2897739" y="3942989"/>
              <a:chExt cx="1619915" cy="1817422"/>
            </a:xfrm>
          </p:grpSpPr>
          <p:sp>
            <p:nvSpPr>
              <p:cNvPr id="166" name="Isosceles Triangle 3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67" name="Donut 3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65" name="Straight Connector 31"/>
            <p:cNvCxnSpPr>
              <a:endCxn id="16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68" name="Group 55"/>
          <p:cNvGrpSpPr/>
          <p:nvPr/>
        </p:nvGrpSpPr>
        <p:grpSpPr>
          <a:xfrm>
            <a:off x="3818895" y="4889699"/>
            <a:ext cx="461211" cy="461211"/>
            <a:chOff x="4439444" y="1652588"/>
            <a:chExt cx="464344" cy="464344"/>
          </a:xfrm>
          <a:solidFill>
            <a:schemeClr val="bg1"/>
          </a:solidFill>
        </p:grpSpPr>
        <p:sp>
          <p:nvSpPr>
            <p:cNvPr id="16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7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7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sp>
        <p:nvSpPr>
          <p:cNvPr id="111" name="Oval 6"/>
          <p:cNvSpPr/>
          <p:nvPr/>
        </p:nvSpPr>
        <p:spPr>
          <a:xfrm>
            <a:off x="5942953" y="3599962"/>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2" name="Oval 7"/>
          <p:cNvSpPr/>
          <p:nvPr/>
        </p:nvSpPr>
        <p:spPr>
          <a:xfrm>
            <a:off x="9992938" y="3601301"/>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3" name="Oval 8"/>
          <p:cNvSpPr/>
          <p:nvPr/>
        </p:nvSpPr>
        <p:spPr>
          <a:xfrm>
            <a:off x="1892968" y="3599962"/>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4" name="Oval 9"/>
          <p:cNvSpPr/>
          <p:nvPr/>
        </p:nvSpPr>
        <p:spPr>
          <a:xfrm>
            <a:off x="3917960" y="3599964"/>
            <a:ext cx="263081" cy="26308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5" name="Oval 10"/>
          <p:cNvSpPr/>
          <p:nvPr/>
        </p:nvSpPr>
        <p:spPr>
          <a:xfrm>
            <a:off x="7967945" y="3599962"/>
            <a:ext cx="263081" cy="26308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87" name="TextBox 77"/>
          <p:cNvSpPr txBox="1"/>
          <p:nvPr/>
        </p:nvSpPr>
        <p:spPr>
          <a:xfrm>
            <a:off x="3024443" y="2151282"/>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88" name="TextBox 77"/>
          <p:cNvSpPr txBox="1"/>
          <p:nvPr/>
        </p:nvSpPr>
        <p:spPr>
          <a:xfrm>
            <a:off x="7043607" y="2151282"/>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89" name="TextBox 77"/>
          <p:cNvSpPr txBox="1"/>
          <p:nvPr/>
        </p:nvSpPr>
        <p:spPr>
          <a:xfrm>
            <a:off x="1097732"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90" name="TextBox 77"/>
          <p:cNvSpPr txBox="1"/>
          <p:nvPr/>
        </p:nvSpPr>
        <p:spPr>
          <a:xfrm>
            <a:off x="5116896"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91" name="TextBox 77"/>
          <p:cNvSpPr txBox="1"/>
          <p:nvPr/>
        </p:nvSpPr>
        <p:spPr>
          <a:xfrm>
            <a:off x="8939596"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fill="hold"/>
                                        <p:tgtEl>
                                          <p:spTgt spid="110"/>
                                        </p:tgtEl>
                                        <p:attrNameLst>
                                          <p:attrName>ppt_x</p:attrName>
                                        </p:attrNameLst>
                                      </p:cBhvr>
                                      <p:tavLst>
                                        <p:tav tm="0">
                                          <p:val>
                                            <p:strVal val="0-#ppt_w/2"/>
                                          </p:val>
                                        </p:tav>
                                        <p:tav tm="100000">
                                          <p:val>
                                            <p:strVal val="#ppt_x"/>
                                          </p:val>
                                        </p:tav>
                                      </p:tavLst>
                                    </p:anim>
                                    <p:anim calcmode="lin" valueType="num">
                                      <p:cBhvr additive="base">
                                        <p:cTn id="14"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anim calcmode="lin" valueType="num">
                                      <p:cBhvr>
                                        <p:cTn id="37" dur="500" fill="hold"/>
                                        <p:tgtEl>
                                          <p:spTgt spid="116"/>
                                        </p:tgtEl>
                                        <p:attrNameLst>
                                          <p:attrName>ppt_x</p:attrName>
                                        </p:attrNameLst>
                                      </p:cBhvr>
                                      <p:tavLst>
                                        <p:tav tm="0">
                                          <p:val>
                                            <p:strVal val="#ppt_x"/>
                                          </p:val>
                                        </p:tav>
                                        <p:tav tm="100000">
                                          <p:val>
                                            <p:strVal val="#ppt_x"/>
                                          </p:val>
                                        </p:tav>
                                      </p:tavLst>
                                    </p:anim>
                                    <p:anim calcmode="lin" valueType="num">
                                      <p:cBhvr>
                                        <p:cTn id="38" dur="500" fill="hold"/>
                                        <p:tgtEl>
                                          <p:spTgt spid="1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fade">
                                      <p:cBhvr>
                                        <p:cTn id="41" dur="500"/>
                                        <p:tgtEl>
                                          <p:spTgt spid="121"/>
                                        </p:tgtEl>
                                      </p:cBhvr>
                                    </p:animEffect>
                                    <p:anim calcmode="lin" valueType="num">
                                      <p:cBhvr>
                                        <p:cTn id="42" dur="500" fill="hold"/>
                                        <p:tgtEl>
                                          <p:spTgt spid="121"/>
                                        </p:tgtEl>
                                        <p:attrNameLst>
                                          <p:attrName>ppt_x</p:attrName>
                                        </p:attrNameLst>
                                      </p:cBhvr>
                                      <p:tavLst>
                                        <p:tav tm="0">
                                          <p:val>
                                            <p:strVal val="#ppt_x"/>
                                          </p:val>
                                        </p:tav>
                                        <p:tav tm="100000">
                                          <p:val>
                                            <p:strVal val="#ppt_x"/>
                                          </p:val>
                                        </p:tav>
                                      </p:tavLst>
                                    </p:anim>
                                    <p:anim calcmode="lin" valueType="num">
                                      <p:cBhvr>
                                        <p:cTn id="43" dur="500" fill="hold"/>
                                        <p:tgtEl>
                                          <p:spTgt spid="12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fade">
                                      <p:cBhvr>
                                        <p:cTn id="46" dur="500"/>
                                        <p:tgtEl>
                                          <p:spTgt spid="130"/>
                                        </p:tgtEl>
                                      </p:cBhvr>
                                    </p:animEffect>
                                    <p:anim calcmode="lin" valueType="num">
                                      <p:cBhvr>
                                        <p:cTn id="47" dur="500" fill="hold"/>
                                        <p:tgtEl>
                                          <p:spTgt spid="130"/>
                                        </p:tgtEl>
                                        <p:attrNameLst>
                                          <p:attrName>ppt_x</p:attrName>
                                        </p:attrNameLst>
                                      </p:cBhvr>
                                      <p:tavLst>
                                        <p:tav tm="0">
                                          <p:val>
                                            <p:strVal val="#ppt_x"/>
                                          </p:val>
                                        </p:tav>
                                        <p:tav tm="100000">
                                          <p:val>
                                            <p:strVal val="#ppt_x"/>
                                          </p:val>
                                        </p:tav>
                                      </p:tavLst>
                                    </p:anim>
                                    <p:anim calcmode="lin" valueType="num">
                                      <p:cBhvr>
                                        <p:cTn id="48" dur="500" fill="hold"/>
                                        <p:tgtEl>
                                          <p:spTgt spid="1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5"/>
                                        </p:tgtEl>
                                        <p:attrNameLst>
                                          <p:attrName>style.visibility</p:attrName>
                                        </p:attrNameLst>
                                      </p:cBhvr>
                                      <p:to>
                                        <p:strVal val="visible"/>
                                      </p:to>
                                    </p:set>
                                    <p:animEffect transition="in" filter="fade">
                                      <p:cBhvr>
                                        <p:cTn id="51" dur="500"/>
                                        <p:tgtEl>
                                          <p:spTgt spid="145"/>
                                        </p:tgtEl>
                                      </p:cBhvr>
                                    </p:animEffect>
                                    <p:anim calcmode="lin" valueType="num">
                                      <p:cBhvr>
                                        <p:cTn id="52" dur="500" fill="hold"/>
                                        <p:tgtEl>
                                          <p:spTgt spid="145"/>
                                        </p:tgtEl>
                                        <p:attrNameLst>
                                          <p:attrName>ppt_x</p:attrName>
                                        </p:attrNameLst>
                                      </p:cBhvr>
                                      <p:tavLst>
                                        <p:tav tm="0">
                                          <p:val>
                                            <p:strVal val="#ppt_x"/>
                                          </p:val>
                                        </p:tav>
                                        <p:tav tm="100000">
                                          <p:val>
                                            <p:strVal val="#ppt_x"/>
                                          </p:val>
                                        </p:tav>
                                      </p:tavLst>
                                    </p:anim>
                                    <p:anim calcmode="lin" valueType="num">
                                      <p:cBhvr>
                                        <p:cTn id="53" dur="500" fill="hold"/>
                                        <p:tgtEl>
                                          <p:spTgt spid="14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fade">
                                      <p:cBhvr>
                                        <p:cTn id="56" dur="500"/>
                                        <p:tgtEl>
                                          <p:spTgt spid="148"/>
                                        </p:tgtEl>
                                      </p:cBhvr>
                                    </p:animEffect>
                                    <p:anim calcmode="lin" valueType="num">
                                      <p:cBhvr>
                                        <p:cTn id="57" dur="500" fill="hold"/>
                                        <p:tgtEl>
                                          <p:spTgt spid="148"/>
                                        </p:tgtEl>
                                        <p:attrNameLst>
                                          <p:attrName>ppt_x</p:attrName>
                                        </p:attrNameLst>
                                      </p:cBhvr>
                                      <p:tavLst>
                                        <p:tav tm="0">
                                          <p:val>
                                            <p:strVal val="#ppt_x"/>
                                          </p:val>
                                        </p:tav>
                                        <p:tav tm="100000">
                                          <p:val>
                                            <p:strVal val="#ppt_x"/>
                                          </p:val>
                                        </p:tav>
                                      </p:tavLst>
                                    </p:anim>
                                    <p:anim calcmode="lin" valueType="num">
                                      <p:cBhvr>
                                        <p:cTn id="58" dur="500" fill="hold"/>
                                        <p:tgtEl>
                                          <p:spTgt spid="14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500"/>
                                        <p:tgtEl>
                                          <p:spTgt spid="159"/>
                                        </p:tgtEl>
                                      </p:cBhvr>
                                    </p:animEffect>
                                    <p:anim calcmode="lin" valueType="num">
                                      <p:cBhvr>
                                        <p:cTn id="62" dur="500" fill="hold"/>
                                        <p:tgtEl>
                                          <p:spTgt spid="159"/>
                                        </p:tgtEl>
                                        <p:attrNameLst>
                                          <p:attrName>ppt_x</p:attrName>
                                        </p:attrNameLst>
                                      </p:cBhvr>
                                      <p:tavLst>
                                        <p:tav tm="0">
                                          <p:val>
                                            <p:strVal val="#ppt_x"/>
                                          </p:val>
                                        </p:tav>
                                        <p:tav tm="100000">
                                          <p:val>
                                            <p:strVal val="#ppt_x"/>
                                          </p:val>
                                        </p:tav>
                                      </p:tavLst>
                                    </p:anim>
                                    <p:anim calcmode="lin" valueType="num">
                                      <p:cBhvr>
                                        <p:cTn id="63" dur="5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122"/>
                                        </p:tgtEl>
                                        <p:attrNameLst>
                                          <p:attrName>style.visibility</p:attrName>
                                        </p:attrNameLst>
                                      </p:cBhvr>
                                      <p:to>
                                        <p:strVal val="visible"/>
                                      </p:to>
                                    </p:set>
                                    <p:animEffect transition="in" filter="fade">
                                      <p:cBhvr>
                                        <p:cTn id="68" dur="500"/>
                                        <p:tgtEl>
                                          <p:spTgt spid="122"/>
                                        </p:tgtEl>
                                      </p:cBhvr>
                                    </p:animEffect>
                                    <p:anim calcmode="lin" valueType="num">
                                      <p:cBhvr>
                                        <p:cTn id="69" dur="500" fill="hold"/>
                                        <p:tgtEl>
                                          <p:spTgt spid="122"/>
                                        </p:tgtEl>
                                        <p:attrNameLst>
                                          <p:attrName>ppt_x</p:attrName>
                                        </p:attrNameLst>
                                      </p:cBhvr>
                                      <p:tavLst>
                                        <p:tav tm="0">
                                          <p:val>
                                            <p:strVal val="#ppt_x"/>
                                          </p:val>
                                        </p:tav>
                                        <p:tav tm="100000">
                                          <p:val>
                                            <p:strVal val="#ppt_x"/>
                                          </p:val>
                                        </p:tav>
                                      </p:tavLst>
                                    </p:anim>
                                    <p:anim calcmode="lin" valueType="num">
                                      <p:cBhvr>
                                        <p:cTn id="70" dur="500" fill="hold"/>
                                        <p:tgtEl>
                                          <p:spTgt spid="122"/>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500"/>
                                        <p:tgtEl>
                                          <p:spTgt spid="127"/>
                                        </p:tgtEl>
                                      </p:cBhvr>
                                    </p:animEffect>
                                    <p:anim calcmode="lin" valueType="num">
                                      <p:cBhvr>
                                        <p:cTn id="74" dur="500" fill="hold"/>
                                        <p:tgtEl>
                                          <p:spTgt spid="127"/>
                                        </p:tgtEl>
                                        <p:attrNameLst>
                                          <p:attrName>ppt_x</p:attrName>
                                        </p:attrNameLst>
                                      </p:cBhvr>
                                      <p:tavLst>
                                        <p:tav tm="0">
                                          <p:val>
                                            <p:strVal val="#ppt_x"/>
                                          </p:val>
                                        </p:tav>
                                        <p:tav tm="100000">
                                          <p:val>
                                            <p:strVal val="#ppt_x"/>
                                          </p:val>
                                        </p:tav>
                                      </p:tavLst>
                                    </p:anim>
                                    <p:anim calcmode="lin" valueType="num">
                                      <p:cBhvr>
                                        <p:cTn id="75" dur="500" fill="hold"/>
                                        <p:tgtEl>
                                          <p:spTgt spid="127"/>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63"/>
                                        </p:tgtEl>
                                        <p:attrNameLst>
                                          <p:attrName>style.visibility</p:attrName>
                                        </p:attrNameLst>
                                      </p:cBhvr>
                                      <p:to>
                                        <p:strVal val="visible"/>
                                      </p:to>
                                    </p:set>
                                    <p:animEffect transition="in" filter="fade">
                                      <p:cBhvr>
                                        <p:cTn id="78" dur="500"/>
                                        <p:tgtEl>
                                          <p:spTgt spid="163"/>
                                        </p:tgtEl>
                                      </p:cBhvr>
                                    </p:animEffect>
                                    <p:anim calcmode="lin" valueType="num">
                                      <p:cBhvr>
                                        <p:cTn id="79" dur="500" fill="hold"/>
                                        <p:tgtEl>
                                          <p:spTgt spid="163"/>
                                        </p:tgtEl>
                                        <p:attrNameLst>
                                          <p:attrName>ppt_x</p:attrName>
                                        </p:attrNameLst>
                                      </p:cBhvr>
                                      <p:tavLst>
                                        <p:tav tm="0">
                                          <p:val>
                                            <p:strVal val="#ppt_x"/>
                                          </p:val>
                                        </p:tav>
                                        <p:tav tm="100000">
                                          <p:val>
                                            <p:strVal val="#ppt_x"/>
                                          </p:val>
                                        </p:tav>
                                      </p:tavLst>
                                    </p:anim>
                                    <p:anim calcmode="lin" valueType="num">
                                      <p:cBhvr>
                                        <p:cTn id="80" dur="500" fill="hold"/>
                                        <p:tgtEl>
                                          <p:spTgt spid="163"/>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68"/>
                                        </p:tgtEl>
                                        <p:attrNameLst>
                                          <p:attrName>style.visibility</p:attrName>
                                        </p:attrNameLst>
                                      </p:cBhvr>
                                      <p:to>
                                        <p:strVal val="visible"/>
                                      </p:to>
                                    </p:set>
                                    <p:animEffect transition="in" filter="fade">
                                      <p:cBhvr>
                                        <p:cTn id="83" dur="500"/>
                                        <p:tgtEl>
                                          <p:spTgt spid="168"/>
                                        </p:tgtEl>
                                      </p:cBhvr>
                                    </p:animEffect>
                                    <p:anim calcmode="lin" valueType="num">
                                      <p:cBhvr>
                                        <p:cTn id="84" dur="500" fill="hold"/>
                                        <p:tgtEl>
                                          <p:spTgt spid="168"/>
                                        </p:tgtEl>
                                        <p:attrNameLst>
                                          <p:attrName>ppt_x</p:attrName>
                                        </p:attrNameLst>
                                      </p:cBhvr>
                                      <p:tavLst>
                                        <p:tav tm="0">
                                          <p:val>
                                            <p:strVal val="#ppt_x"/>
                                          </p:val>
                                        </p:tav>
                                        <p:tav tm="100000">
                                          <p:val>
                                            <p:strVal val="#ppt_x"/>
                                          </p:val>
                                        </p:tav>
                                      </p:tavLst>
                                    </p:anim>
                                    <p:anim calcmode="lin" valueType="num">
                                      <p:cBhvr>
                                        <p:cTn id="85" dur="500" fill="hold"/>
                                        <p:tgtEl>
                                          <p:spTgt spid="168"/>
                                        </p:tgtEl>
                                        <p:attrNameLst>
                                          <p:attrName>ppt_y</p:attrName>
                                        </p:attrNameLst>
                                      </p:cBhvr>
                                      <p:tavLst>
                                        <p:tav tm="0">
                                          <p:val>
                                            <p:strVal val="#ppt_y-.1"/>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additive="base">
                                        <p:cTn id="88" dur="500" fill="hold"/>
                                        <p:tgtEl>
                                          <p:spTgt spid="187"/>
                                        </p:tgtEl>
                                        <p:attrNameLst>
                                          <p:attrName>ppt_x</p:attrName>
                                        </p:attrNameLst>
                                      </p:cBhvr>
                                      <p:tavLst>
                                        <p:tav tm="0">
                                          <p:val>
                                            <p:strVal val="1+#ppt_w/2"/>
                                          </p:val>
                                        </p:tav>
                                        <p:tav tm="100000">
                                          <p:val>
                                            <p:strVal val="#ppt_x"/>
                                          </p:val>
                                        </p:tav>
                                      </p:tavLst>
                                    </p:anim>
                                    <p:anim calcmode="lin" valueType="num">
                                      <p:cBhvr additive="base">
                                        <p:cTn id="89" dur="500" fill="hold"/>
                                        <p:tgtEl>
                                          <p:spTgt spid="187"/>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188"/>
                                        </p:tgtEl>
                                        <p:attrNameLst>
                                          <p:attrName>style.visibility</p:attrName>
                                        </p:attrNameLst>
                                      </p:cBhvr>
                                      <p:to>
                                        <p:strVal val="visible"/>
                                      </p:to>
                                    </p:set>
                                    <p:anim calcmode="lin" valueType="num">
                                      <p:cBhvr additive="base">
                                        <p:cTn id="92" dur="500" fill="hold"/>
                                        <p:tgtEl>
                                          <p:spTgt spid="188"/>
                                        </p:tgtEl>
                                        <p:attrNameLst>
                                          <p:attrName>ppt_x</p:attrName>
                                        </p:attrNameLst>
                                      </p:cBhvr>
                                      <p:tavLst>
                                        <p:tav tm="0">
                                          <p:val>
                                            <p:strVal val="1+#ppt_w/2"/>
                                          </p:val>
                                        </p:tav>
                                        <p:tav tm="100000">
                                          <p:val>
                                            <p:strVal val="#ppt_x"/>
                                          </p:val>
                                        </p:tav>
                                      </p:tavLst>
                                    </p:anim>
                                    <p:anim calcmode="lin" valueType="num">
                                      <p:cBhvr additive="base">
                                        <p:cTn id="93" dur="500" fill="hold"/>
                                        <p:tgtEl>
                                          <p:spTgt spid="188"/>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189"/>
                                        </p:tgtEl>
                                        <p:attrNameLst>
                                          <p:attrName>style.visibility</p:attrName>
                                        </p:attrNameLst>
                                      </p:cBhvr>
                                      <p:to>
                                        <p:strVal val="visible"/>
                                      </p:to>
                                    </p:set>
                                    <p:anim calcmode="lin" valueType="num">
                                      <p:cBhvr additive="base">
                                        <p:cTn id="96" dur="500" fill="hold"/>
                                        <p:tgtEl>
                                          <p:spTgt spid="189"/>
                                        </p:tgtEl>
                                        <p:attrNameLst>
                                          <p:attrName>ppt_x</p:attrName>
                                        </p:attrNameLst>
                                      </p:cBhvr>
                                      <p:tavLst>
                                        <p:tav tm="0">
                                          <p:val>
                                            <p:strVal val="1+#ppt_w/2"/>
                                          </p:val>
                                        </p:tav>
                                        <p:tav tm="100000">
                                          <p:val>
                                            <p:strVal val="#ppt_x"/>
                                          </p:val>
                                        </p:tav>
                                      </p:tavLst>
                                    </p:anim>
                                    <p:anim calcmode="lin" valueType="num">
                                      <p:cBhvr additive="base">
                                        <p:cTn id="97" dur="500" fill="hold"/>
                                        <p:tgtEl>
                                          <p:spTgt spid="189"/>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90"/>
                                        </p:tgtEl>
                                        <p:attrNameLst>
                                          <p:attrName>style.visibility</p:attrName>
                                        </p:attrNameLst>
                                      </p:cBhvr>
                                      <p:to>
                                        <p:strVal val="visible"/>
                                      </p:to>
                                    </p:set>
                                    <p:anim calcmode="lin" valueType="num">
                                      <p:cBhvr additive="base">
                                        <p:cTn id="100" dur="500" fill="hold"/>
                                        <p:tgtEl>
                                          <p:spTgt spid="190"/>
                                        </p:tgtEl>
                                        <p:attrNameLst>
                                          <p:attrName>ppt_x</p:attrName>
                                        </p:attrNameLst>
                                      </p:cBhvr>
                                      <p:tavLst>
                                        <p:tav tm="0">
                                          <p:val>
                                            <p:strVal val="1+#ppt_w/2"/>
                                          </p:val>
                                        </p:tav>
                                        <p:tav tm="100000">
                                          <p:val>
                                            <p:strVal val="#ppt_x"/>
                                          </p:val>
                                        </p:tav>
                                      </p:tavLst>
                                    </p:anim>
                                    <p:anim calcmode="lin" valueType="num">
                                      <p:cBhvr additive="base">
                                        <p:cTn id="101" dur="500" fill="hold"/>
                                        <p:tgtEl>
                                          <p:spTgt spid="190"/>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1"/>
                                        </p:tgtEl>
                                        <p:attrNameLst>
                                          <p:attrName>style.visibility</p:attrName>
                                        </p:attrNameLst>
                                      </p:cBhvr>
                                      <p:to>
                                        <p:strVal val="visible"/>
                                      </p:to>
                                    </p:set>
                                    <p:anim calcmode="lin" valueType="num">
                                      <p:cBhvr additive="base">
                                        <p:cTn id="104" dur="500" fill="hold"/>
                                        <p:tgtEl>
                                          <p:spTgt spid="191"/>
                                        </p:tgtEl>
                                        <p:attrNameLst>
                                          <p:attrName>ppt_x</p:attrName>
                                        </p:attrNameLst>
                                      </p:cBhvr>
                                      <p:tavLst>
                                        <p:tav tm="0">
                                          <p:val>
                                            <p:strVal val="1+#ppt_w/2"/>
                                          </p:val>
                                        </p:tav>
                                        <p:tav tm="100000">
                                          <p:val>
                                            <p:strVal val="#ppt_x"/>
                                          </p:val>
                                        </p:tav>
                                      </p:tavLst>
                                    </p:anim>
                                    <p:anim calcmode="lin" valueType="num">
                                      <p:cBhvr additive="base">
                                        <p:cTn id="105" dur="500" fill="hold"/>
                                        <p:tgtEl>
                                          <p:spTgt spid="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21" grpId="0" animBg="1"/>
      <p:bldP spid="111" grpId="0" animBg="1"/>
      <p:bldP spid="112" grpId="0" animBg="1"/>
      <p:bldP spid="113" grpId="0" animBg="1"/>
      <p:bldP spid="114" grpId="0" animBg="1"/>
      <p:bldP spid="115" grpId="0" animBg="1"/>
      <p:bldP spid="187" grpId="0"/>
      <p:bldP spid="188" grpId="0"/>
      <p:bldP spid="189" grpId="0"/>
      <p:bldP spid="190" grpId="0"/>
      <p:bldP spid="1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009700"/>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01</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04" name="空心弧 103"/>
          <p:cNvSpPr/>
          <p:nvPr/>
        </p:nvSpPr>
        <p:spPr>
          <a:xfrm rot="5400000">
            <a:off x="7324115" y="2362946"/>
            <a:ext cx="2663972" cy="2663972"/>
          </a:xfrm>
          <a:prstGeom prst="blockArc">
            <a:avLst>
              <a:gd name="adj1" fmla="val 10884798"/>
              <a:gd name="adj2" fmla="val 21542696"/>
              <a:gd name="adj3" fmla="val 3108"/>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05" name="右箭头 104"/>
          <p:cNvSpPr/>
          <p:nvPr/>
        </p:nvSpPr>
        <p:spPr>
          <a:xfrm flipH="1">
            <a:off x="6202489" y="4881096"/>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07" name="右箭头 106"/>
          <p:cNvSpPr/>
          <p:nvPr/>
        </p:nvSpPr>
        <p:spPr>
          <a:xfrm>
            <a:off x="6127817" y="2406919"/>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08" name="右箭头 107"/>
          <p:cNvSpPr/>
          <p:nvPr/>
        </p:nvSpPr>
        <p:spPr>
          <a:xfrm flipH="1">
            <a:off x="3570015" y="4889143"/>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10" name="右箭头 109"/>
          <p:cNvSpPr/>
          <p:nvPr/>
        </p:nvSpPr>
        <p:spPr>
          <a:xfrm>
            <a:off x="3457211" y="2397990"/>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10" name="组合 9"/>
          <p:cNvGrpSpPr/>
          <p:nvPr/>
        </p:nvGrpSpPr>
        <p:grpSpPr>
          <a:xfrm>
            <a:off x="2499017" y="1994463"/>
            <a:ext cx="995964" cy="995964"/>
            <a:chOff x="1874262" y="1495847"/>
            <a:chExt cx="746973" cy="746973"/>
          </a:xfrm>
        </p:grpSpPr>
        <p:sp>
          <p:nvSpPr>
            <p:cNvPr id="112" name="椭圆 111"/>
            <p:cNvSpPr/>
            <p:nvPr/>
          </p:nvSpPr>
          <p:spPr>
            <a:xfrm>
              <a:off x="1874262" y="1495847"/>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13" name="Freeform 13"/>
            <p:cNvSpPr>
              <a:spLocks noEditPoints="1"/>
            </p:cNvSpPr>
            <p:nvPr/>
          </p:nvSpPr>
          <p:spPr bwMode="auto">
            <a:xfrm>
              <a:off x="2036244" y="1612427"/>
              <a:ext cx="423008" cy="486088"/>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tx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5" name="组合 14"/>
          <p:cNvGrpSpPr/>
          <p:nvPr/>
        </p:nvGrpSpPr>
        <p:grpSpPr>
          <a:xfrm>
            <a:off x="2516697" y="4391161"/>
            <a:ext cx="995964" cy="995964"/>
            <a:chOff x="1887522" y="3293370"/>
            <a:chExt cx="746973" cy="746973"/>
          </a:xfrm>
        </p:grpSpPr>
        <p:sp>
          <p:nvSpPr>
            <p:cNvPr id="115" name="椭圆 114"/>
            <p:cNvSpPr/>
            <p:nvPr/>
          </p:nvSpPr>
          <p:spPr>
            <a:xfrm>
              <a:off x="1887522" y="3293370"/>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16" name="Freeform 5"/>
            <p:cNvSpPr>
              <a:spLocks noEditPoints="1"/>
            </p:cNvSpPr>
            <p:nvPr/>
          </p:nvSpPr>
          <p:spPr bwMode="auto">
            <a:xfrm>
              <a:off x="2041457" y="3468078"/>
              <a:ext cx="439103" cy="397557"/>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1" name="组合 10"/>
          <p:cNvGrpSpPr/>
          <p:nvPr/>
        </p:nvGrpSpPr>
        <p:grpSpPr>
          <a:xfrm>
            <a:off x="5188041" y="1992319"/>
            <a:ext cx="995964" cy="995964"/>
            <a:chOff x="3891030" y="1494239"/>
            <a:chExt cx="746973" cy="746973"/>
          </a:xfrm>
        </p:grpSpPr>
        <p:sp>
          <p:nvSpPr>
            <p:cNvPr id="118" name="椭圆 117"/>
            <p:cNvSpPr/>
            <p:nvPr/>
          </p:nvSpPr>
          <p:spPr>
            <a:xfrm>
              <a:off x="3891030" y="1494239"/>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119" name="组合 118"/>
            <p:cNvGrpSpPr/>
            <p:nvPr/>
          </p:nvGrpSpPr>
          <p:grpSpPr>
            <a:xfrm>
              <a:off x="4058107" y="1694150"/>
              <a:ext cx="461647" cy="322016"/>
              <a:chOff x="-60285" y="3175"/>
              <a:chExt cx="1354138" cy="944563"/>
            </a:xfrm>
            <a:solidFill>
              <a:schemeClr val="bg2"/>
            </a:solidFill>
          </p:grpSpPr>
          <p:sp>
            <p:nvSpPr>
              <p:cNvPr id="120" name="Freeform 51"/>
              <p:cNvSpPr>
                <a:spLocks noEditPoints="1"/>
              </p:cNvSpPr>
              <p:nvPr/>
            </p:nvSpPr>
            <p:spPr bwMode="auto">
              <a:xfrm>
                <a:off x="-42803" y="3175"/>
                <a:ext cx="1255713" cy="804863"/>
              </a:xfrm>
              <a:custGeom>
                <a:avLst/>
                <a:gdLst>
                  <a:gd name="T0" fmla="*/ 16 w 332"/>
                  <a:gd name="T1" fmla="*/ 212 h 212"/>
                  <a:gd name="T2" fmla="*/ 316 w 332"/>
                  <a:gd name="T3" fmla="*/ 212 h 212"/>
                  <a:gd name="T4" fmla="*/ 332 w 332"/>
                  <a:gd name="T5" fmla="*/ 196 h 212"/>
                  <a:gd name="T6" fmla="*/ 332 w 332"/>
                  <a:gd name="T7" fmla="*/ 16 h 212"/>
                  <a:gd name="T8" fmla="*/ 316 w 332"/>
                  <a:gd name="T9" fmla="*/ 0 h 212"/>
                  <a:gd name="T10" fmla="*/ 24 w 332"/>
                  <a:gd name="T11" fmla="*/ 0 h 212"/>
                  <a:gd name="T12" fmla="*/ 0 w 332"/>
                  <a:gd name="T13" fmla="*/ 16 h 212"/>
                  <a:gd name="T14" fmla="*/ 0 w 332"/>
                  <a:gd name="T15" fmla="*/ 196 h 212"/>
                  <a:gd name="T16" fmla="*/ 16 w 332"/>
                  <a:gd name="T17" fmla="*/ 212 h 212"/>
                  <a:gd name="T18" fmla="*/ 22 w 332"/>
                  <a:gd name="T19" fmla="*/ 23 h 212"/>
                  <a:gd name="T20" fmla="*/ 24 w 332"/>
                  <a:gd name="T21" fmla="*/ 22 h 212"/>
                  <a:gd name="T22" fmla="*/ 310 w 332"/>
                  <a:gd name="T23" fmla="*/ 22 h 212"/>
                  <a:gd name="T24" fmla="*/ 310 w 332"/>
                  <a:gd name="T25" fmla="*/ 190 h 212"/>
                  <a:gd name="T26" fmla="*/ 22 w 332"/>
                  <a:gd name="T27" fmla="*/ 190 h 212"/>
                  <a:gd name="T28" fmla="*/ 22 w 332"/>
                  <a:gd name="T29" fmla="*/ 2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12">
                    <a:moveTo>
                      <a:pt x="16" y="212"/>
                    </a:moveTo>
                    <a:cubicBezTo>
                      <a:pt x="316" y="212"/>
                      <a:pt x="316" y="212"/>
                      <a:pt x="316" y="212"/>
                    </a:cubicBezTo>
                    <a:cubicBezTo>
                      <a:pt x="325" y="212"/>
                      <a:pt x="332" y="205"/>
                      <a:pt x="332" y="196"/>
                    </a:cubicBezTo>
                    <a:cubicBezTo>
                      <a:pt x="332" y="16"/>
                      <a:pt x="332" y="16"/>
                      <a:pt x="332" y="16"/>
                    </a:cubicBezTo>
                    <a:cubicBezTo>
                      <a:pt x="332" y="7"/>
                      <a:pt x="325" y="0"/>
                      <a:pt x="316" y="0"/>
                    </a:cubicBezTo>
                    <a:cubicBezTo>
                      <a:pt x="24" y="0"/>
                      <a:pt x="24" y="0"/>
                      <a:pt x="24" y="0"/>
                    </a:cubicBezTo>
                    <a:cubicBezTo>
                      <a:pt x="15" y="0"/>
                      <a:pt x="0" y="7"/>
                      <a:pt x="0" y="16"/>
                    </a:cubicBezTo>
                    <a:cubicBezTo>
                      <a:pt x="0" y="196"/>
                      <a:pt x="0" y="196"/>
                      <a:pt x="0" y="196"/>
                    </a:cubicBezTo>
                    <a:cubicBezTo>
                      <a:pt x="0" y="205"/>
                      <a:pt x="7" y="212"/>
                      <a:pt x="16" y="212"/>
                    </a:cubicBezTo>
                    <a:close/>
                    <a:moveTo>
                      <a:pt x="22" y="23"/>
                    </a:moveTo>
                    <a:cubicBezTo>
                      <a:pt x="23" y="22"/>
                      <a:pt x="24" y="22"/>
                      <a:pt x="24" y="22"/>
                    </a:cubicBezTo>
                    <a:cubicBezTo>
                      <a:pt x="310" y="22"/>
                      <a:pt x="310" y="22"/>
                      <a:pt x="310" y="22"/>
                    </a:cubicBezTo>
                    <a:cubicBezTo>
                      <a:pt x="310" y="190"/>
                      <a:pt x="310" y="190"/>
                      <a:pt x="310" y="190"/>
                    </a:cubicBezTo>
                    <a:cubicBezTo>
                      <a:pt x="22" y="190"/>
                      <a:pt x="22" y="190"/>
                      <a:pt x="22" y="190"/>
                    </a:cubicBezTo>
                    <a:lnTo>
                      <a:pt x="2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21" name="Freeform 52"/>
              <p:cNvSpPr/>
              <p:nvPr/>
            </p:nvSpPr>
            <p:spPr bwMode="auto">
              <a:xfrm>
                <a:off x="209570" y="249238"/>
                <a:ext cx="836614" cy="338137"/>
              </a:xfrm>
              <a:custGeom>
                <a:avLst/>
                <a:gdLst>
                  <a:gd name="T0" fmla="*/ 221 w 221"/>
                  <a:gd name="T1" fmla="*/ 9 h 89"/>
                  <a:gd name="T2" fmla="*/ 220 w 221"/>
                  <a:gd name="T3" fmla="*/ 7 h 89"/>
                  <a:gd name="T4" fmla="*/ 220 w 221"/>
                  <a:gd name="T5" fmla="*/ 5 h 89"/>
                  <a:gd name="T6" fmla="*/ 218 w 221"/>
                  <a:gd name="T7" fmla="*/ 3 h 89"/>
                  <a:gd name="T8" fmla="*/ 217 w 221"/>
                  <a:gd name="T9" fmla="*/ 2 h 89"/>
                  <a:gd name="T10" fmla="*/ 212 w 221"/>
                  <a:gd name="T11" fmla="*/ 0 h 89"/>
                  <a:gd name="T12" fmla="*/ 209 w 221"/>
                  <a:gd name="T13" fmla="*/ 0 h 89"/>
                  <a:gd name="T14" fmla="*/ 208 w 221"/>
                  <a:gd name="T15" fmla="*/ 0 h 89"/>
                  <a:gd name="T16" fmla="*/ 185 w 221"/>
                  <a:gd name="T17" fmla="*/ 4 h 89"/>
                  <a:gd name="T18" fmla="*/ 184 w 221"/>
                  <a:gd name="T19" fmla="*/ 4 h 89"/>
                  <a:gd name="T20" fmla="*/ 182 w 221"/>
                  <a:gd name="T21" fmla="*/ 5 h 89"/>
                  <a:gd name="T22" fmla="*/ 180 w 221"/>
                  <a:gd name="T23" fmla="*/ 6 h 89"/>
                  <a:gd name="T24" fmla="*/ 179 w 221"/>
                  <a:gd name="T25" fmla="*/ 7 h 89"/>
                  <a:gd name="T26" fmla="*/ 178 w 221"/>
                  <a:gd name="T27" fmla="*/ 9 h 89"/>
                  <a:gd name="T28" fmla="*/ 177 w 221"/>
                  <a:gd name="T29" fmla="*/ 10 h 89"/>
                  <a:gd name="T30" fmla="*/ 176 w 221"/>
                  <a:gd name="T31" fmla="*/ 12 h 89"/>
                  <a:gd name="T32" fmla="*/ 176 w 221"/>
                  <a:gd name="T33" fmla="*/ 15 h 89"/>
                  <a:gd name="T34" fmla="*/ 176 w 221"/>
                  <a:gd name="T35" fmla="*/ 16 h 89"/>
                  <a:gd name="T36" fmla="*/ 177 w 221"/>
                  <a:gd name="T37" fmla="*/ 18 h 89"/>
                  <a:gd name="T38" fmla="*/ 177 w 221"/>
                  <a:gd name="T39" fmla="*/ 20 h 89"/>
                  <a:gd name="T40" fmla="*/ 178 w 221"/>
                  <a:gd name="T41" fmla="*/ 21 h 89"/>
                  <a:gd name="T42" fmla="*/ 124 w 221"/>
                  <a:gd name="T43" fmla="*/ 64 h 89"/>
                  <a:gd name="T44" fmla="*/ 77 w 221"/>
                  <a:gd name="T45" fmla="*/ 30 h 89"/>
                  <a:gd name="T46" fmla="*/ 75 w 221"/>
                  <a:gd name="T47" fmla="*/ 29 h 89"/>
                  <a:gd name="T48" fmla="*/ 73 w 221"/>
                  <a:gd name="T49" fmla="*/ 28 h 89"/>
                  <a:gd name="T50" fmla="*/ 71 w 221"/>
                  <a:gd name="T51" fmla="*/ 28 h 89"/>
                  <a:gd name="T52" fmla="*/ 69 w 221"/>
                  <a:gd name="T53" fmla="*/ 28 h 89"/>
                  <a:gd name="T54" fmla="*/ 67 w 221"/>
                  <a:gd name="T55" fmla="*/ 29 h 89"/>
                  <a:gd name="T56" fmla="*/ 65 w 221"/>
                  <a:gd name="T57" fmla="*/ 30 h 89"/>
                  <a:gd name="T58" fmla="*/ 6 w 221"/>
                  <a:gd name="T59" fmla="*/ 68 h 89"/>
                  <a:gd name="T60" fmla="*/ 12 w 221"/>
                  <a:gd name="T61" fmla="*/ 89 h 89"/>
                  <a:gd name="T62" fmla="*/ 71 w 221"/>
                  <a:gd name="T63" fmla="*/ 52 h 89"/>
                  <a:gd name="T64" fmla="*/ 120 w 221"/>
                  <a:gd name="T65" fmla="*/ 87 h 89"/>
                  <a:gd name="T66" fmla="*/ 122 w 221"/>
                  <a:gd name="T67" fmla="*/ 88 h 89"/>
                  <a:gd name="T68" fmla="*/ 125 w 221"/>
                  <a:gd name="T69" fmla="*/ 89 h 89"/>
                  <a:gd name="T70" fmla="*/ 125 w 221"/>
                  <a:gd name="T71" fmla="*/ 89 h 89"/>
                  <a:gd name="T72" fmla="*/ 127 w 221"/>
                  <a:gd name="T73" fmla="*/ 88 h 89"/>
                  <a:gd name="T74" fmla="*/ 130 w 221"/>
                  <a:gd name="T75" fmla="*/ 87 h 89"/>
                  <a:gd name="T76" fmla="*/ 192 w 221"/>
                  <a:gd name="T77" fmla="*/ 39 h 89"/>
                  <a:gd name="T78" fmla="*/ 193 w 221"/>
                  <a:gd name="T79" fmla="*/ 41 h 89"/>
                  <a:gd name="T80" fmla="*/ 196 w 221"/>
                  <a:gd name="T81" fmla="*/ 42 h 89"/>
                  <a:gd name="T82" fmla="*/ 197 w 221"/>
                  <a:gd name="T83" fmla="*/ 43 h 89"/>
                  <a:gd name="T84" fmla="*/ 200 w 221"/>
                  <a:gd name="T85" fmla="*/ 43 h 89"/>
                  <a:gd name="T86" fmla="*/ 200 w 221"/>
                  <a:gd name="T87" fmla="*/ 43 h 89"/>
                  <a:gd name="T88" fmla="*/ 203 w 221"/>
                  <a:gd name="T89" fmla="*/ 43 h 89"/>
                  <a:gd name="T90" fmla="*/ 206 w 221"/>
                  <a:gd name="T91" fmla="*/ 41 h 89"/>
                  <a:gd name="T92" fmla="*/ 208 w 221"/>
                  <a:gd name="T93" fmla="*/ 40 h 89"/>
                  <a:gd name="T94" fmla="*/ 210 w 221"/>
                  <a:gd name="T95" fmla="*/ 37 h 89"/>
                  <a:gd name="T96" fmla="*/ 220 w 221"/>
                  <a:gd name="T97" fmla="*/ 16 h 89"/>
                  <a:gd name="T98" fmla="*/ 220 w 221"/>
                  <a:gd name="T99" fmla="*/ 16 h 89"/>
                  <a:gd name="T100" fmla="*/ 221 w 221"/>
                  <a:gd name="T101" fmla="*/ 14 h 89"/>
                  <a:gd name="T102" fmla="*/ 221 w 221"/>
                  <a:gd name="T10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89">
                    <a:moveTo>
                      <a:pt x="221" y="9"/>
                    </a:moveTo>
                    <a:cubicBezTo>
                      <a:pt x="221" y="9"/>
                      <a:pt x="221" y="9"/>
                      <a:pt x="221" y="9"/>
                    </a:cubicBezTo>
                    <a:cubicBezTo>
                      <a:pt x="221" y="9"/>
                      <a:pt x="221" y="9"/>
                      <a:pt x="221" y="9"/>
                    </a:cubicBezTo>
                    <a:cubicBezTo>
                      <a:pt x="221" y="9"/>
                      <a:pt x="221" y="8"/>
                      <a:pt x="220" y="7"/>
                    </a:cubicBezTo>
                    <a:cubicBezTo>
                      <a:pt x="220" y="7"/>
                      <a:pt x="220" y="7"/>
                      <a:pt x="220" y="6"/>
                    </a:cubicBezTo>
                    <a:cubicBezTo>
                      <a:pt x="220" y="6"/>
                      <a:pt x="220" y="6"/>
                      <a:pt x="220" y="5"/>
                    </a:cubicBezTo>
                    <a:cubicBezTo>
                      <a:pt x="219" y="5"/>
                      <a:pt x="219" y="5"/>
                      <a:pt x="219" y="4"/>
                    </a:cubicBezTo>
                    <a:cubicBezTo>
                      <a:pt x="219" y="4"/>
                      <a:pt x="219" y="4"/>
                      <a:pt x="218" y="3"/>
                    </a:cubicBezTo>
                    <a:cubicBezTo>
                      <a:pt x="218" y="3"/>
                      <a:pt x="218" y="3"/>
                      <a:pt x="217" y="3"/>
                    </a:cubicBezTo>
                    <a:cubicBezTo>
                      <a:pt x="217" y="3"/>
                      <a:pt x="217" y="2"/>
                      <a:pt x="217" y="2"/>
                    </a:cubicBezTo>
                    <a:cubicBezTo>
                      <a:pt x="215" y="1"/>
                      <a:pt x="214" y="1"/>
                      <a:pt x="213" y="0"/>
                    </a:cubicBezTo>
                    <a:cubicBezTo>
                      <a:pt x="213" y="0"/>
                      <a:pt x="212" y="0"/>
                      <a:pt x="212" y="0"/>
                    </a:cubicBezTo>
                    <a:cubicBezTo>
                      <a:pt x="212" y="0"/>
                      <a:pt x="211" y="0"/>
                      <a:pt x="211" y="0"/>
                    </a:cubicBezTo>
                    <a:cubicBezTo>
                      <a:pt x="210" y="0"/>
                      <a:pt x="209" y="0"/>
                      <a:pt x="209" y="0"/>
                    </a:cubicBezTo>
                    <a:cubicBezTo>
                      <a:pt x="209" y="0"/>
                      <a:pt x="209" y="0"/>
                      <a:pt x="208" y="0"/>
                    </a:cubicBezTo>
                    <a:cubicBezTo>
                      <a:pt x="208" y="0"/>
                      <a:pt x="208" y="0"/>
                      <a:pt x="208" y="0"/>
                    </a:cubicBezTo>
                    <a:cubicBezTo>
                      <a:pt x="208" y="0"/>
                      <a:pt x="208" y="0"/>
                      <a:pt x="208" y="0"/>
                    </a:cubicBezTo>
                    <a:cubicBezTo>
                      <a:pt x="185" y="4"/>
                      <a:pt x="185" y="4"/>
                      <a:pt x="185" y="4"/>
                    </a:cubicBezTo>
                    <a:cubicBezTo>
                      <a:pt x="185" y="4"/>
                      <a:pt x="185" y="4"/>
                      <a:pt x="185" y="4"/>
                    </a:cubicBezTo>
                    <a:cubicBezTo>
                      <a:pt x="185" y="4"/>
                      <a:pt x="184" y="4"/>
                      <a:pt x="184" y="4"/>
                    </a:cubicBezTo>
                    <a:cubicBezTo>
                      <a:pt x="183" y="4"/>
                      <a:pt x="183" y="4"/>
                      <a:pt x="183" y="4"/>
                    </a:cubicBezTo>
                    <a:cubicBezTo>
                      <a:pt x="182" y="5"/>
                      <a:pt x="182" y="5"/>
                      <a:pt x="182" y="5"/>
                    </a:cubicBezTo>
                    <a:cubicBezTo>
                      <a:pt x="181" y="5"/>
                      <a:pt x="181" y="5"/>
                      <a:pt x="181" y="5"/>
                    </a:cubicBezTo>
                    <a:cubicBezTo>
                      <a:pt x="181" y="6"/>
                      <a:pt x="181" y="6"/>
                      <a:pt x="180" y="6"/>
                    </a:cubicBezTo>
                    <a:cubicBezTo>
                      <a:pt x="180" y="6"/>
                      <a:pt x="180" y="6"/>
                      <a:pt x="180" y="6"/>
                    </a:cubicBezTo>
                    <a:cubicBezTo>
                      <a:pt x="180" y="6"/>
                      <a:pt x="179" y="7"/>
                      <a:pt x="179" y="7"/>
                    </a:cubicBezTo>
                    <a:cubicBezTo>
                      <a:pt x="179" y="7"/>
                      <a:pt x="179" y="7"/>
                      <a:pt x="178" y="8"/>
                    </a:cubicBezTo>
                    <a:cubicBezTo>
                      <a:pt x="178" y="8"/>
                      <a:pt x="178" y="8"/>
                      <a:pt x="178" y="9"/>
                    </a:cubicBezTo>
                    <a:cubicBezTo>
                      <a:pt x="178" y="9"/>
                      <a:pt x="177" y="9"/>
                      <a:pt x="177" y="9"/>
                    </a:cubicBezTo>
                    <a:cubicBezTo>
                      <a:pt x="177" y="10"/>
                      <a:pt x="177" y="10"/>
                      <a:pt x="177" y="10"/>
                    </a:cubicBezTo>
                    <a:cubicBezTo>
                      <a:pt x="177" y="11"/>
                      <a:pt x="177" y="11"/>
                      <a:pt x="177" y="11"/>
                    </a:cubicBezTo>
                    <a:cubicBezTo>
                      <a:pt x="176" y="12"/>
                      <a:pt x="176" y="12"/>
                      <a:pt x="176" y="12"/>
                    </a:cubicBezTo>
                    <a:cubicBezTo>
                      <a:pt x="176" y="13"/>
                      <a:pt x="176" y="13"/>
                      <a:pt x="176" y="13"/>
                    </a:cubicBezTo>
                    <a:cubicBezTo>
                      <a:pt x="176" y="14"/>
                      <a:pt x="176" y="14"/>
                      <a:pt x="176" y="15"/>
                    </a:cubicBezTo>
                    <a:cubicBezTo>
                      <a:pt x="176" y="15"/>
                      <a:pt x="176" y="15"/>
                      <a:pt x="176" y="16"/>
                    </a:cubicBezTo>
                    <a:cubicBezTo>
                      <a:pt x="176" y="16"/>
                      <a:pt x="176" y="16"/>
                      <a:pt x="176" y="16"/>
                    </a:cubicBezTo>
                    <a:cubicBezTo>
                      <a:pt x="176" y="16"/>
                      <a:pt x="176" y="17"/>
                      <a:pt x="176" y="17"/>
                    </a:cubicBezTo>
                    <a:cubicBezTo>
                      <a:pt x="176" y="17"/>
                      <a:pt x="176" y="17"/>
                      <a:pt x="177" y="18"/>
                    </a:cubicBezTo>
                    <a:cubicBezTo>
                      <a:pt x="177" y="18"/>
                      <a:pt x="177" y="18"/>
                      <a:pt x="177" y="19"/>
                    </a:cubicBezTo>
                    <a:cubicBezTo>
                      <a:pt x="177" y="19"/>
                      <a:pt x="177" y="19"/>
                      <a:pt x="177" y="20"/>
                    </a:cubicBezTo>
                    <a:cubicBezTo>
                      <a:pt x="177" y="20"/>
                      <a:pt x="178" y="20"/>
                      <a:pt x="178" y="21"/>
                    </a:cubicBezTo>
                    <a:cubicBezTo>
                      <a:pt x="178" y="21"/>
                      <a:pt x="178" y="21"/>
                      <a:pt x="178" y="21"/>
                    </a:cubicBezTo>
                    <a:cubicBezTo>
                      <a:pt x="179" y="22"/>
                      <a:pt x="179" y="22"/>
                      <a:pt x="179" y="22"/>
                    </a:cubicBezTo>
                    <a:cubicBezTo>
                      <a:pt x="124" y="64"/>
                      <a:pt x="124" y="64"/>
                      <a:pt x="124" y="64"/>
                    </a:cubicBezTo>
                    <a:cubicBezTo>
                      <a:pt x="77" y="30"/>
                      <a:pt x="77" y="30"/>
                      <a:pt x="77" y="30"/>
                    </a:cubicBezTo>
                    <a:cubicBezTo>
                      <a:pt x="77" y="30"/>
                      <a:pt x="77" y="30"/>
                      <a:pt x="77" y="30"/>
                    </a:cubicBezTo>
                    <a:cubicBezTo>
                      <a:pt x="77" y="30"/>
                      <a:pt x="77" y="30"/>
                      <a:pt x="76" y="29"/>
                    </a:cubicBezTo>
                    <a:cubicBezTo>
                      <a:pt x="76" y="29"/>
                      <a:pt x="76" y="29"/>
                      <a:pt x="75" y="29"/>
                    </a:cubicBezTo>
                    <a:cubicBezTo>
                      <a:pt x="75" y="29"/>
                      <a:pt x="75" y="29"/>
                      <a:pt x="74" y="29"/>
                    </a:cubicBezTo>
                    <a:cubicBezTo>
                      <a:pt x="74" y="29"/>
                      <a:pt x="74" y="28"/>
                      <a:pt x="73" y="28"/>
                    </a:cubicBezTo>
                    <a:cubicBezTo>
                      <a:pt x="73" y="28"/>
                      <a:pt x="73" y="28"/>
                      <a:pt x="73" y="28"/>
                    </a:cubicBezTo>
                    <a:cubicBezTo>
                      <a:pt x="72" y="28"/>
                      <a:pt x="72" y="28"/>
                      <a:pt x="71" y="28"/>
                    </a:cubicBezTo>
                    <a:cubicBezTo>
                      <a:pt x="71" y="28"/>
                      <a:pt x="71" y="28"/>
                      <a:pt x="70" y="28"/>
                    </a:cubicBezTo>
                    <a:cubicBezTo>
                      <a:pt x="70" y="28"/>
                      <a:pt x="70" y="28"/>
                      <a:pt x="69" y="28"/>
                    </a:cubicBezTo>
                    <a:cubicBezTo>
                      <a:pt x="69" y="28"/>
                      <a:pt x="69" y="28"/>
                      <a:pt x="68" y="28"/>
                    </a:cubicBezTo>
                    <a:cubicBezTo>
                      <a:pt x="68" y="29"/>
                      <a:pt x="67" y="29"/>
                      <a:pt x="67" y="29"/>
                    </a:cubicBezTo>
                    <a:cubicBezTo>
                      <a:pt x="67" y="29"/>
                      <a:pt x="67" y="29"/>
                      <a:pt x="66" y="29"/>
                    </a:cubicBezTo>
                    <a:cubicBezTo>
                      <a:pt x="66" y="29"/>
                      <a:pt x="66" y="30"/>
                      <a:pt x="65" y="30"/>
                    </a:cubicBezTo>
                    <a:cubicBezTo>
                      <a:pt x="65" y="30"/>
                      <a:pt x="65" y="30"/>
                      <a:pt x="65" y="30"/>
                    </a:cubicBezTo>
                    <a:cubicBezTo>
                      <a:pt x="6" y="68"/>
                      <a:pt x="6" y="68"/>
                      <a:pt x="6" y="68"/>
                    </a:cubicBezTo>
                    <a:cubicBezTo>
                      <a:pt x="1" y="72"/>
                      <a:pt x="0" y="79"/>
                      <a:pt x="3" y="84"/>
                    </a:cubicBezTo>
                    <a:cubicBezTo>
                      <a:pt x="5" y="87"/>
                      <a:pt x="9" y="89"/>
                      <a:pt x="12" y="89"/>
                    </a:cubicBezTo>
                    <a:cubicBezTo>
                      <a:pt x="15" y="89"/>
                      <a:pt x="17" y="88"/>
                      <a:pt x="18" y="87"/>
                    </a:cubicBezTo>
                    <a:cubicBezTo>
                      <a:pt x="71" y="52"/>
                      <a:pt x="71" y="52"/>
                      <a:pt x="71" y="52"/>
                    </a:cubicBezTo>
                    <a:cubicBezTo>
                      <a:pt x="118" y="87"/>
                      <a:pt x="118" y="87"/>
                      <a:pt x="118" y="87"/>
                    </a:cubicBezTo>
                    <a:cubicBezTo>
                      <a:pt x="119" y="87"/>
                      <a:pt x="119" y="87"/>
                      <a:pt x="120" y="87"/>
                    </a:cubicBezTo>
                    <a:cubicBezTo>
                      <a:pt x="120" y="88"/>
                      <a:pt x="120" y="88"/>
                      <a:pt x="120" y="88"/>
                    </a:cubicBezTo>
                    <a:cubicBezTo>
                      <a:pt x="121" y="88"/>
                      <a:pt x="121" y="88"/>
                      <a:pt x="122" y="88"/>
                    </a:cubicBezTo>
                    <a:cubicBezTo>
                      <a:pt x="122" y="88"/>
                      <a:pt x="122" y="88"/>
                      <a:pt x="122" y="88"/>
                    </a:cubicBezTo>
                    <a:cubicBezTo>
                      <a:pt x="123" y="88"/>
                      <a:pt x="124" y="89"/>
                      <a:pt x="125" y="89"/>
                    </a:cubicBezTo>
                    <a:cubicBezTo>
                      <a:pt x="125" y="89"/>
                      <a:pt x="125" y="89"/>
                      <a:pt x="125" y="89"/>
                    </a:cubicBezTo>
                    <a:cubicBezTo>
                      <a:pt x="125" y="89"/>
                      <a:pt x="125" y="89"/>
                      <a:pt x="125" y="89"/>
                    </a:cubicBezTo>
                    <a:cubicBezTo>
                      <a:pt x="125" y="89"/>
                      <a:pt x="126" y="88"/>
                      <a:pt x="127" y="88"/>
                    </a:cubicBezTo>
                    <a:cubicBezTo>
                      <a:pt x="127" y="88"/>
                      <a:pt x="127" y="88"/>
                      <a:pt x="127" y="88"/>
                    </a:cubicBezTo>
                    <a:cubicBezTo>
                      <a:pt x="128" y="88"/>
                      <a:pt x="129" y="88"/>
                      <a:pt x="129" y="88"/>
                    </a:cubicBezTo>
                    <a:cubicBezTo>
                      <a:pt x="129" y="87"/>
                      <a:pt x="129" y="87"/>
                      <a:pt x="130" y="87"/>
                    </a:cubicBezTo>
                    <a:cubicBezTo>
                      <a:pt x="130" y="87"/>
                      <a:pt x="131" y="87"/>
                      <a:pt x="131" y="86"/>
                    </a:cubicBezTo>
                    <a:cubicBezTo>
                      <a:pt x="192" y="39"/>
                      <a:pt x="192" y="39"/>
                      <a:pt x="192" y="39"/>
                    </a:cubicBezTo>
                    <a:cubicBezTo>
                      <a:pt x="192" y="40"/>
                      <a:pt x="193" y="40"/>
                      <a:pt x="193" y="40"/>
                    </a:cubicBezTo>
                    <a:cubicBezTo>
                      <a:pt x="193" y="40"/>
                      <a:pt x="193" y="41"/>
                      <a:pt x="193" y="41"/>
                    </a:cubicBezTo>
                    <a:cubicBezTo>
                      <a:pt x="194" y="41"/>
                      <a:pt x="194" y="41"/>
                      <a:pt x="195" y="42"/>
                    </a:cubicBezTo>
                    <a:cubicBezTo>
                      <a:pt x="195" y="42"/>
                      <a:pt x="195" y="42"/>
                      <a:pt x="196" y="42"/>
                    </a:cubicBezTo>
                    <a:cubicBezTo>
                      <a:pt x="196" y="42"/>
                      <a:pt x="196" y="42"/>
                      <a:pt x="196" y="42"/>
                    </a:cubicBezTo>
                    <a:cubicBezTo>
                      <a:pt x="196" y="42"/>
                      <a:pt x="197" y="42"/>
                      <a:pt x="197" y="43"/>
                    </a:cubicBezTo>
                    <a:cubicBezTo>
                      <a:pt x="197" y="43"/>
                      <a:pt x="198" y="43"/>
                      <a:pt x="198" y="43"/>
                    </a:cubicBezTo>
                    <a:cubicBezTo>
                      <a:pt x="199" y="43"/>
                      <a:pt x="199" y="43"/>
                      <a:pt x="200" y="43"/>
                    </a:cubicBezTo>
                    <a:cubicBezTo>
                      <a:pt x="200" y="43"/>
                      <a:pt x="200" y="43"/>
                      <a:pt x="200" y="43"/>
                    </a:cubicBezTo>
                    <a:cubicBezTo>
                      <a:pt x="200" y="43"/>
                      <a:pt x="200" y="43"/>
                      <a:pt x="200" y="43"/>
                    </a:cubicBezTo>
                    <a:cubicBezTo>
                      <a:pt x="201" y="43"/>
                      <a:pt x="202" y="43"/>
                      <a:pt x="203" y="43"/>
                    </a:cubicBezTo>
                    <a:cubicBezTo>
                      <a:pt x="203" y="43"/>
                      <a:pt x="203" y="43"/>
                      <a:pt x="203" y="43"/>
                    </a:cubicBezTo>
                    <a:cubicBezTo>
                      <a:pt x="204" y="42"/>
                      <a:pt x="205" y="42"/>
                      <a:pt x="206" y="42"/>
                    </a:cubicBezTo>
                    <a:cubicBezTo>
                      <a:pt x="206" y="41"/>
                      <a:pt x="206" y="41"/>
                      <a:pt x="206" y="41"/>
                    </a:cubicBezTo>
                    <a:cubicBezTo>
                      <a:pt x="207" y="41"/>
                      <a:pt x="207" y="41"/>
                      <a:pt x="207" y="41"/>
                    </a:cubicBezTo>
                    <a:cubicBezTo>
                      <a:pt x="207" y="41"/>
                      <a:pt x="208" y="40"/>
                      <a:pt x="208" y="40"/>
                    </a:cubicBezTo>
                    <a:cubicBezTo>
                      <a:pt x="208" y="40"/>
                      <a:pt x="208" y="39"/>
                      <a:pt x="208" y="39"/>
                    </a:cubicBezTo>
                    <a:cubicBezTo>
                      <a:pt x="209" y="39"/>
                      <a:pt x="210" y="38"/>
                      <a:pt x="210" y="37"/>
                    </a:cubicBezTo>
                    <a:cubicBezTo>
                      <a:pt x="210" y="37"/>
                      <a:pt x="210" y="37"/>
                      <a:pt x="210" y="37"/>
                    </a:cubicBezTo>
                    <a:cubicBezTo>
                      <a:pt x="220" y="16"/>
                      <a:pt x="220" y="16"/>
                      <a:pt x="220" y="16"/>
                    </a:cubicBezTo>
                    <a:cubicBezTo>
                      <a:pt x="220" y="16"/>
                      <a:pt x="220" y="16"/>
                      <a:pt x="220" y="16"/>
                    </a:cubicBezTo>
                    <a:cubicBezTo>
                      <a:pt x="220" y="16"/>
                      <a:pt x="220" y="16"/>
                      <a:pt x="220" y="16"/>
                    </a:cubicBezTo>
                    <a:cubicBezTo>
                      <a:pt x="220" y="15"/>
                      <a:pt x="220" y="15"/>
                      <a:pt x="220" y="15"/>
                    </a:cubicBezTo>
                    <a:cubicBezTo>
                      <a:pt x="220" y="15"/>
                      <a:pt x="221" y="14"/>
                      <a:pt x="221" y="14"/>
                    </a:cubicBezTo>
                    <a:cubicBezTo>
                      <a:pt x="221" y="13"/>
                      <a:pt x="221" y="13"/>
                      <a:pt x="221" y="12"/>
                    </a:cubicBezTo>
                    <a:cubicBezTo>
                      <a:pt x="221" y="12"/>
                      <a:pt x="221" y="12"/>
                      <a:pt x="221" y="11"/>
                    </a:cubicBezTo>
                    <a:cubicBezTo>
                      <a:pt x="221" y="11"/>
                      <a:pt x="221" y="10"/>
                      <a:pt x="2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22" name="Freeform 53"/>
              <p:cNvSpPr/>
              <p:nvPr/>
            </p:nvSpPr>
            <p:spPr bwMode="auto">
              <a:xfrm>
                <a:off x="-60285" y="865188"/>
                <a:ext cx="1354138" cy="82550"/>
              </a:xfrm>
              <a:custGeom>
                <a:avLst/>
                <a:gdLst>
                  <a:gd name="T0" fmla="*/ 347 w 358"/>
                  <a:gd name="T1" fmla="*/ 0 h 22"/>
                  <a:gd name="T2" fmla="*/ 11 w 358"/>
                  <a:gd name="T3" fmla="*/ 0 h 22"/>
                  <a:gd name="T4" fmla="*/ 0 w 358"/>
                  <a:gd name="T5" fmla="*/ 11 h 22"/>
                  <a:gd name="T6" fmla="*/ 11 w 358"/>
                  <a:gd name="T7" fmla="*/ 22 h 22"/>
                  <a:gd name="T8" fmla="*/ 347 w 358"/>
                  <a:gd name="T9" fmla="*/ 22 h 22"/>
                  <a:gd name="T10" fmla="*/ 358 w 358"/>
                  <a:gd name="T11" fmla="*/ 11 h 22"/>
                  <a:gd name="T12" fmla="*/ 347 w 35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58" h="22">
                    <a:moveTo>
                      <a:pt x="347" y="0"/>
                    </a:moveTo>
                    <a:cubicBezTo>
                      <a:pt x="11" y="0"/>
                      <a:pt x="11" y="0"/>
                      <a:pt x="11" y="0"/>
                    </a:cubicBezTo>
                    <a:cubicBezTo>
                      <a:pt x="5" y="0"/>
                      <a:pt x="0" y="5"/>
                      <a:pt x="0" y="11"/>
                    </a:cubicBezTo>
                    <a:cubicBezTo>
                      <a:pt x="0" y="17"/>
                      <a:pt x="5" y="22"/>
                      <a:pt x="11" y="22"/>
                    </a:cubicBezTo>
                    <a:cubicBezTo>
                      <a:pt x="347" y="22"/>
                      <a:pt x="347" y="22"/>
                      <a:pt x="347" y="22"/>
                    </a:cubicBezTo>
                    <a:cubicBezTo>
                      <a:pt x="353" y="22"/>
                      <a:pt x="358" y="17"/>
                      <a:pt x="358" y="11"/>
                    </a:cubicBezTo>
                    <a:cubicBezTo>
                      <a:pt x="358" y="5"/>
                      <a:pt x="353" y="0"/>
                      <a:pt x="3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grpSp>
        <p:nvGrpSpPr>
          <p:cNvPr id="14" name="组合 13"/>
          <p:cNvGrpSpPr/>
          <p:nvPr/>
        </p:nvGrpSpPr>
        <p:grpSpPr>
          <a:xfrm>
            <a:off x="5188041" y="4391161"/>
            <a:ext cx="995964" cy="995964"/>
            <a:chOff x="3891030" y="3293370"/>
            <a:chExt cx="746973" cy="746973"/>
          </a:xfrm>
        </p:grpSpPr>
        <p:sp>
          <p:nvSpPr>
            <p:cNvPr id="124" name="椭圆 123"/>
            <p:cNvSpPr/>
            <p:nvPr/>
          </p:nvSpPr>
          <p:spPr>
            <a:xfrm>
              <a:off x="3891030" y="3293370"/>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25" name="Freeform 5"/>
            <p:cNvSpPr>
              <a:spLocks noEditPoints="1"/>
            </p:cNvSpPr>
            <p:nvPr/>
          </p:nvSpPr>
          <p:spPr bwMode="auto">
            <a:xfrm>
              <a:off x="3998536" y="3471741"/>
              <a:ext cx="535368" cy="335359"/>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tx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2" name="组合 11"/>
          <p:cNvGrpSpPr/>
          <p:nvPr/>
        </p:nvGrpSpPr>
        <p:grpSpPr>
          <a:xfrm>
            <a:off x="7859385" y="1975979"/>
            <a:ext cx="995964" cy="995964"/>
            <a:chOff x="5894538" y="1481984"/>
            <a:chExt cx="746973" cy="746973"/>
          </a:xfrm>
        </p:grpSpPr>
        <p:sp>
          <p:nvSpPr>
            <p:cNvPr id="127" name="椭圆 126"/>
            <p:cNvSpPr/>
            <p:nvPr/>
          </p:nvSpPr>
          <p:spPr>
            <a:xfrm>
              <a:off x="5894538" y="1481984"/>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128" name="组合 127"/>
            <p:cNvGrpSpPr/>
            <p:nvPr/>
          </p:nvGrpSpPr>
          <p:grpSpPr>
            <a:xfrm>
              <a:off x="6106960" y="1707018"/>
              <a:ext cx="322128" cy="321416"/>
              <a:chOff x="9166770" y="4602851"/>
              <a:chExt cx="482923" cy="481855"/>
            </a:xfrm>
            <a:solidFill>
              <a:schemeClr val="tx2"/>
            </a:solidFill>
          </p:grpSpPr>
          <p:sp>
            <p:nvSpPr>
              <p:cNvPr id="129" name="Freeform 9"/>
              <p:cNvSpPr/>
              <p:nvPr/>
            </p:nvSpPr>
            <p:spPr bwMode="auto">
              <a:xfrm>
                <a:off x="9457379" y="4895596"/>
                <a:ext cx="192314" cy="189110"/>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30" name="Freeform 10"/>
              <p:cNvSpPr>
                <a:spLocks noEditPoints="1"/>
              </p:cNvSpPr>
              <p:nvPr/>
            </p:nvSpPr>
            <p:spPr bwMode="auto">
              <a:xfrm>
                <a:off x="9166770" y="4602851"/>
                <a:ext cx="356850" cy="358987"/>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34" name="Freeform 11"/>
              <p:cNvSpPr/>
              <p:nvPr/>
            </p:nvSpPr>
            <p:spPr bwMode="auto">
              <a:xfrm>
                <a:off x="9241559" y="4677640"/>
                <a:ext cx="105773" cy="10470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grpSp>
      <p:grpSp>
        <p:nvGrpSpPr>
          <p:cNvPr id="13" name="组合 12"/>
          <p:cNvGrpSpPr/>
          <p:nvPr/>
        </p:nvGrpSpPr>
        <p:grpSpPr>
          <a:xfrm>
            <a:off x="7859385" y="4391161"/>
            <a:ext cx="995964" cy="995964"/>
            <a:chOff x="5894538" y="3293370"/>
            <a:chExt cx="746973" cy="746973"/>
          </a:xfrm>
        </p:grpSpPr>
        <p:sp>
          <p:nvSpPr>
            <p:cNvPr id="137" name="椭圆 136"/>
            <p:cNvSpPr/>
            <p:nvPr/>
          </p:nvSpPr>
          <p:spPr>
            <a:xfrm>
              <a:off x="5894538" y="3293370"/>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38" name="Freeform 7"/>
            <p:cNvSpPr>
              <a:spLocks noEditPoints="1"/>
            </p:cNvSpPr>
            <p:nvPr/>
          </p:nvSpPr>
          <p:spPr bwMode="auto">
            <a:xfrm>
              <a:off x="6102471" y="3450467"/>
              <a:ext cx="363652" cy="395507"/>
            </a:xfrm>
            <a:custGeom>
              <a:avLst/>
              <a:gdLst>
                <a:gd name="T0" fmla="*/ 50 w 100"/>
                <a:gd name="T1" fmla="*/ 70 h 132"/>
                <a:gd name="T2" fmla="*/ 30 w 100"/>
                <a:gd name="T3" fmla="*/ 90 h 132"/>
                <a:gd name="T4" fmla="*/ 50 w 100"/>
                <a:gd name="T5" fmla="*/ 111 h 132"/>
                <a:gd name="T6" fmla="*/ 70 w 100"/>
                <a:gd name="T7" fmla="*/ 90 h 132"/>
                <a:gd name="T8" fmla="*/ 50 w 100"/>
                <a:gd name="T9" fmla="*/ 70 h 132"/>
                <a:gd name="T10" fmla="*/ 53 w 100"/>
                <a:gd name="T11" fmla="*/ 93 h 132"/>
                <a:gd name="T12" fmla="*/ 53 w 100"/>
                <a:gd name="T13" fmla="*/ 102 h 132"/>
                <a:gd name="T14" fmla="*/ 50 w 100"/>
                <a:gd name="T15" fmla="*/ 105 h 132"/>
                <a:gd name="T16" fmla="*/ 47 w 100"/>
                <a:gd name="T17" fmla="*/ 102 h 132"/>
                <a:gd name="T18" fmla="*/ 47 w 100"/>
                <a:gd name="T19" fmla="*/ 93 h 132"/>
                <a:gd name="T20" fmla="*/ 41 w 100"/>
                <a:gd name="T21" fmla="*/ 84 h 132"/>
                <a:gd name="T22" fmla="*/ 50 w 100"/>
                <a:gd name="T23" fmla="*/ 76 h 132"/>
                <a:gd name="T24" fmla="*/ 59 w 100"/>
                <a:gd name="T25" fmla="*/ 84 h 132"/>
                <a:gd name="T26" fmla="*/ 53 w 100"/>
                <a:gd name="T27" fmla="*/ 93 h 132"/>
                <a:gd name="T28" fmla="*/ 86 w 100"/>
                <a:gd name="T29" fmla="*/ 50 h 132"/>
                <a:gd name="T30" fmla="*/ 86 w 100"/>
                <a:gd name="T31" fmla="*/ 36 h 132"/>
                <a:gd name="T32" fmla="*/ 50 w 100"/>
                <a:gd name="T33" fmla="*/ 0 h 132"/>
                <a:gd name="T34" fmla="*/ 14 w 100"/>
                <a:gd name="T35" fmla="*/ 36 h 132"/>
                <a:gd name="T36" fmla="*/ 14 w 100"/>
                <a:gd name="T37" fmla="*/ 50 h 132"/>
                <a:gd name="T38" fmla="*/ 0 w 100"/>
                <a:gd name="T39" fmla="*/ 69 h 132"/>
                <a:gd name="T40" fmla="*/ 0 w 100"/>
                <a:gd name="T41" fmla="*/ 112 h 132"/>
                <a:gd name="T42" fmla="*/ 20 w 100"/>
                <a:gd name="T43" fmla="*/ 132 h 132"/>
                <a:gd name="T44" fmla="*/ 80 w 100"/>
                <a:gd name="T45" fmla="*/ 132 h 132"/>
                <a:gd name="T46" fmla="*/ 100 w 100"/>
                <a:gd name="T47" fmla="*/ 112 h 132"/>
                <a:gd name="T48" fmla="*/ 100 w 100"/>
                <a:gd name="T49" fmla="*/ 69 h 132"/>
                <a:gd name="T50" fmla="*/ 86 w 100"/>
                <a:gd name="T51" fmla="*/ 50 h 132"/>
                <a:gd name="T52" fmla="*/ 50 w 100"/>
                <a:gd name="T53" fmla="*/ 115 h 132"/>
                <a:gd name="T54" fmla="*/ 25 w 100"/>
                <a:gd name="T55" fmla="*/ 90 h 132"/>
                <a:gd name="T56" fmla="*/ 50 w 100"/>
                <a:gd name="T57" fmla="*/ 66 h 132"/>
                <a:gd name="T58" fmla="*/ 75 w 100"/>
                <a:gd name="T59" fmla="*/ 90 h 132"/>
                <a:gd name="T60" fmla="*/ 50 w 100"/>
                <a:gd name="T61" fmla="*/ 115 h 132"/>
                <a:gd name="T62" fmla="*/ 76 w 100"/>
                <a:gd name="T63" fmla="*/ 49 h 132"/>
                <a:gd name="T64" fmla="*/ 24 w 100"/>
                <a:gd name="T65" fmla="*/ 49 h 132"/>
                <a:gd name="T66" fmla="*/ 24 w 100"/>
                <a:gd name="T67" fmla="*/ 36 h 132"/>
                <a:gd name="T68" fmla="*/ 50 w 100"/>
                <a:gd name="T69" fmla="*/ 11 h 132"/>
                <a:gd name="T70" fmla="*/ 76 w 100"/>
                <a:gd name="T71" fmla="*/ 36 h 132"/>
                <a:gd name="T72" fmla="*/ 76 w 100"/>
                <a:gd name="T7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wipe(left)">
                                      <p:cBhvr>
                                        <p:cTn id="20" dur="5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left)">
                                      <p:cBhvr>
                                        <p:cTn id="32" dur="500"/>
                                        <p:tgtEl>
                                          <p:spTgt spid="10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wipe(up)">
                                      <p:cBhvr>
                                        <p:cTn id="44" dur="500"/>
                                        <p:tgtEl>
                                          <p:spTgt spid="10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wipe(right)">
                                      <p:cBhvr>
                                        <p:cTn id="56" dur="500"/>
                                        <p:tgtEl>
                                          <p:spTgt spid="10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wipe(right)">
                                      <p:cBhvr>
                                        <p:cTn id="68" dur="500"/>
                                        <p:tgtEl>
                                          <p:spTgt spid="10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7" grpId="0" animBg="1"/>
      <p:bldP spid="108" grpId="0" animBg="1"/>
      <p:bldP spid="1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836547" y="2553454"/>
            <a:ext cx="2364291" cy="2816772"/>
            <a:chOff x="640110" y="1915090"/>
            <a:chExt cx="1773218" cy="2112579"/>
          </a:xfrm>
        </p:grpSpPr>
        <p:sp>
          <p:nvSpPr>
            <p:cNvPr id="46" name="矩形 45"/>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47" name="矩形 46"/>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p>
          </p:txBody>
        </p:sp>
        <p:sp>
          <p:nvSpPr>
            <p:cNvPr id="5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58" name="组合 57"/>
          <p:cNvGrpSpPr/>
          <p:nvPr/>
        </p:nvGrpSpPr>
        <p:grpSpPr>
          <a:xfrm>
            <a:off x="3536852" y="2553454"/>
            <a:ext cx="2364291" cy="2816772"/>
            <a:chOff x="640110" y="1915090"/>
            <a:chExt cx="1773218" cy="2112579"/>
          </a:xfrm>
        </p:grpSpPr>
        <p:sp>
          <p:nvSpPr>
            <p:cNvPr id="59" name="矩形 5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0" name="矩形 5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p>
          </p:txBody>
        </p:sp>
        <p:sp>
          <p:nvSpPr>
            <p:cNvPr id="6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3" name="组合 62"/>
          <p:cNvGrpSpPr/>
          <p:nvPr/>
        </p:nvGrpSpPr>
        <p:grpSpPr>
          <a:xfrm>
            <a:off x="6237157" y="2553454"/>
            <a:ext cx="2364291" cy="2816772"/>
            <a:chOff x="640110" y="1915090"/>
            <a:chExt cx="1773218" cy="2112579"/>
          </a:xfrm>
        </p:grpSpPr>
        <p:sp>
          <p:nvSpPr>
            <p:cNvPr id="64" name="矩形 63"/>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5" name="矩形 64"/>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6"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p>
          </p:txBody>
        </p:sp>
        <p:sp>
          <p:nvSpPr>
            <p:cNvPr id="67"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8" name="组合 67"/>
          <p:cNvGrpSpPr/>
          <p:nvPr/>
        </p:nvGrpSpPr>
        <p:grpSpPr>
          <a:xfrm>
            <a:off x="8937461" y="2553454"/>
            <a:ext cx="2364291" cy="2816772"/>
            <a:chOff x="640110" y="1915090"/>
            <a:chExt cx="1773218" cy="2112579"/>
          </a:xfrm>
        </p:grpSpPr>
        <p:sp>
          <p:nvSpPr>
            <p:cNvPr id="69" name="矩形 6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70" name="矩形 6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7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p>
          </p:txBody>
        </p:sp>
        <p:sp>
          <p:nvSpPr>
            <p:cNvPr id="7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ppt_x"/>
                                          </p:val>
                                        </p:tav>
                                        <p:tav tm="100000">
                                          <p:val>
                                            <p:strVal val="#ppt_x"/>
                                          </p:val>
                                        </p:tav>
                                      </p:tavLst>
                                    </p:anim>
                                    <p:anim calcmode="lin" valueType="num">
                                      <p:cBhvr additive="base">
                                        <p:cTn id="23" dur="500" fill="hold"/>
                                        <p:tgtEl>
                                          <p:spTgt spid="6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cxnSp>
        <p:nvCxnSpPr>
          <p:cNvPr id="38" name="直接连接符 37"/>
          <p:cNvCxnSpPr/>
          <p:nvPr/>
        </p:nvCxnSpPr>
        <p:spPr>
          <a:xfrm>
            <a:off x="648519" y="4383705"/>
            <a:ext cx="10736827"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30989" y="4782760"/>
            <a:ext cx="10454955" cy="928588"/>
            <a:chOff x="689917" y="3167971"/>
            <a:chExt cx="7841216" cy="696441"/>
          </a:xfrm>
        </p:grpSpPr>
        <p:sp>
          <p:nvSpPr>
            <p:cNvPr id="40" name="文本框 7"/>
            <p:cNvSpPr txBox="1"/>
            <p:nvPr/>
          </p:nvSpPr>
          <p:spPr>
            <a:xfrm>
              <a:off x="689917"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sp>
          <p:nvSpPr>
            <p:cNvPr id="41" name="文本框 8"/>
            <p:cNvSpPr txBox="1"/>
            <p:nvPr/>
          </p:nvSpPr>
          <p:spPr>
            <a:xfrm>
              <a:off x="2654998"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sp>
          <p:nvSpPr>
            <p:cNvPr id="42" name="文本框 9"/>
            <p:cNvSpPr txBox="1"/>
            <p:nvPr/>
          </p:nvSpPr>
          <p:spPr>
            <a:xfrm>
              <a:off x="462007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sp>
          <p:nvSpPr>
            <p:cNvPr id="43" name="文本框 10"/>
            <p:cNvSpPr txBox="1"/>
            <p:nvPr/>
          </p:nvSpPr>
          <p:spPr>
            <a:xfrm>
              <a:off x="658515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grpSp>
      <p:grpSp>
        <p:nvGrpSpPr>
          <p:cNvPr id="44" name="Group 22"/>
          <p:cNvGrpSpPr/>
          <p:nvPr/>
        </p:nvGrpSpPr>
        <p:grpSpPr>
          <a:xfrm>
            <a:off x="1936746" y="4155939"/>
            <a:ext cx="379399" cy="380167"/>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46"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49" name="组合 48"/>
          <p:cNvGrpSpPr/>
          <p:nvPr/>
        </p:nvGrpSpPr>
        <p:grpSpPr>
          <a:xfrm>
            <a:off x="1220237" y="1705309"/>
            <a:ext cx="1897416" cy="2363937"/>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5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51"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52"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01</a:t>
              </a:r>
            </a:p>
          </p:txBody>
        </p:sp>
      </p:grpSp>
      <p:grpSp>
        <p:nvGrpSpPr>
          <p:cNvPr id="55" name="Group 22"/>
          <p:cNvGrpSpPr/>
          <p:nvPr/>
        </p:nvGrpSpPr>
        <p:grpSpPr>
          <a:xfrm>
            <a:off x="4556854" y="4166099"/>
            <a:ext cx="379399" cy="380167"/>
            <a:chOff x="2495600" y="3102417"/>
            <a:chExt cx="646764" cy="648072"/>
          </a:xfrm>
        </p:grpSpPr>
        <p:grpSp>
          <p:nvGrpSpPr>
            <p:cNvPr id="56" name="组合 79"/>
            <p:cNvGrpSpPr/>
            <p:nvPr/>
          </p:nvGrpSpPr>
          <p:grpSpPr bwMode="auto">
            <a:xfrm>
              <a:off x="2495600" y="3102417"/>
              <a:ext cx="646764" cy="648072"/>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5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5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60" name="组合 59"/>
          <p:cNvGrpSpPr/>
          <p:nvPr/>
        </p:nvGrpSpPr>
        <p:grpSpPr>
          <a:xfrm>
            <a:off x="3840345" y="1715469"/>
            <a:ext cx="1897416" cy="2363937"/>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6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62"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63"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02</a:t>
              </a:r>
            </a:p>
          </p:txBody>
        </p:sp>
      </p:grpSp>
      <p:grpSp>
        <p:nvGrpSpPr>
          <p:cNvPr id="66" name="Group 22"/>
          <p:cNvGrpSpPr/>
          <p:nvPr/>
        </p:nvGrpSpPr>
        <p:grpSpPr>
          <a:xfrm>
            <a:off x="7239094" y="4166099"/>
            <a:ext cx="379399" cy="380167"/>
            <a:chOff x="2495600" y="3102417"/>
            <a:chExt cx="646764" cy="648072"/>
          </a:xfrm>
        </p:grpSpPr>
        <p:grpSp>
          <p:nvGrpSpPr>
            <p:cNvPr id="67" name="组合 79"/>
            <p:cNvGrpSpPr/>
            <p:nvPr/>
          </p:nvGrpSpPr>
          <p:grpSpPr bwMode="auto">
            <a:xfrm>
              <a:off x="2495600" y="3102417"/>
              <a:ext cx="646764" cy="648072"/>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8"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75" name="组合 74"/>
          <p:cNvGrpSpPr/>
          <p:nvPr/>
        </p:nvGrpSpPr>
        <p:grpSpPr>
          <a:xfrm>
            <a:off x="6522585" y="1715469"/>
            <a:ext cx="1897416" cy="2363937"/>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82"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77"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8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03</a:t>
              </a:r>
            </a:p>
          </p:txBody>
        </p:sp>
      </p:grpSp>
      <p:grpSp>
        <p:nvGrpSpPr>
          <p:cNvPr id="83" name="Group 22"/>
          <p:cNvGrpSpPr/>
          <p:nvPr/>
        </p:nvGrpSpPr>
        <p:grpSpPr>
          <a:xfrm>
            <a:off x="9756429" y="4166099"/>
            <a:ext cx="379399" cy="380167"/>
            <a:chOff x="2495600" y="3102417"/>
            <a:chExt cx="646764" cy="648072"/>
          </a:xfrm>
        </p:grpSpPr>
        <p:grpSp>
          <p:nvGrpSpPr>
            <p:cNvPr id="86" name="组合 79"/>
            <p:cNvGrpSpPr/>
            <p:nvPr/>
          </p:nvGrpSpPr>
          <p:grpSpPr bwMode="auto">
            <a:xfrm>
              <a:off x="2495600" y="3102417"/>
              <a:ext cx="646764" cy="648072"/>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97" name="组合 96"/>
          <p:cNvGrpSpPr/>
          <p:nvPr/>
        </p:nvGrpSpPr>
        <p:grpSpPr>
          <a:xfrm>
            <a:off x="9039920" y="1715469"/>
            <a:ext cx="1897416" cy="2363937"/>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11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99"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10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04</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strVal val="#ppt_x"/>
                                          </p:val>
                                        </p:tav>
                                        <p:tav tm="100000">
                                          <p:val>
                                            <p:strVal val="#ppt_x"/>
                                          </p:val>
                                        </p:tav>
                                      </p:tavLst>
                                    </p:anim>
                                    <p:anim calcmode="lin" valueType="num">
                                      <p:cBhvr>
                                        <p:cTn id="20" dur="5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anim calcmode="lin" valueType="num">
                                      <p:cBhvr>
                                        <p:cTn id="41" dur="500" fill="hold"/>
                                        <p:tgtEl>
                                          <p:spTgt spid="60"/>
                                        </p:tgtEl>
                                        <p:attrNameLst>
                                          <p:attrName>ppt_x</p:attrName>
                                        </p:attrNameLst>
                                      </p:cBhvr>
                                      <p:tavLst>
                                        <p:tav tm="0">
                                          <p:val>
                                            <p:strVal val="#ppt_x"/>
                                          </p:val>
                                        </p:tav>
                                        <p:tav tm="100000">
                                          <p:val>
                                            <p:strVal val="#ppt_x"/>
                                          </p:val>
                                        </p:tav>
                                      </p:tavLst>
                                    </p:anim>
                                    <p:anim calcmode="lin" valueType="num">
                                      <p:cBhvr>
                                        <p:cTn id="42" dur="500" fill="hold"/>
                                        <p:tgtEl>
                                          <p:spTgt spid="60"/>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anim calcmode="lin" valueType="num">
                                      <p:cBhvr>
                                        <p:cTn id="52" dur="500" fill="hold"/>
                                        <p:tgtEl>
                                          <p:spTgt spid="75"/>
                                        </p:tgtEl>
                                        <p:attrNameLst>
                                          <p:attrName>ppt_x</p:attrName>
                                        </p:attrNameLst>
                                      </p:cBhvr>
                                      <p:tavLst>
                                        <p:tav tm="0">
                                          <p:val>
                                            <p:strVal val="#ppt_x"/>
                                          </p:val>
                                        </p:tav>
                                        <p:tav tm="100000">
                                          <p:val>
                                            <p:strVal val="#ppt_x"/>
                                          </p:val>
                                        </p:tav>
                                      </p:tavLst>
                                    </p:anim>
                                    <p:anim calcmode="lin" valueType="num">
                                      <p:cBhvr>
                                        <p:cTn id="53" dur="500" fill="hold"/>
                                        <p:tgtEl>
                                          <p:spTgt spid="75"/>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anim calcmode="lin" valueType="num">
                                      <p:cBhvr>
                                        <p:cTn id="63" dur="500" fill="hold"/>
                                        <p:tgtEl>
                                          <p:spTgt spid="97"/>
                                        </p:tgtEl>
                                        <p:attrNameLst>
                                          <p:attrName>ppt_x</p:attrName>
                                        </p:attrNameLst>
                                      </p:cBhvr>
                                      <p:tavLst>
                                        <p:tav tm="0">
                                          <p:val>
                                            <p:strVal val="#ppt_x"/>
                                          </p:val>
                                        </p:tav>
                                        <p:tav tm="100000">
                                          <p:val>
                                            <p:strVal val="#ppt_x"/>
                                          </p:val>
                                        </p:tav>
                                      </p:tavLst>
                                    </p:anim>
                                    <p:anim calcmode="lin" valueType="num">
                                      <p:cBhvr>
                                        <p:cTn id="64"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54" name="Oval 22"/>
          <p:cNvSpPr>
            <a:spLocks noChangeArrowheads="1"/>
          </p:cNvSpPr>
          <p:nvPr/>
        </p:nvSpPr>
        <p:spPr bwMode="auto">
          <a:xfrm>
            <a:off x="4762397" y="1616423"/>
            <a:ext cx="1366603" cy="136572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j-ea"/>
                <a:ea typeface="+mj-ea"/>
              </a:rPr>
              <a:t>标题文字</a:t>
            </a:r>
          </a:p>
        </p:txBody>
      </p:sp>
      <p:sp>
        <p:nvSpPr>
          <p:cNvPr id="56" name="Line 23"/>
          <p:cNvSpPr>
            <a:spLocks noChangeShapeType="1"/>
          </p:cNvSpPr>
          <p:nvPr/>
        </p:nvSpPr>
        <p:spPr bwMode="auto">
          <a:xfrm flipH="1">
            <a:off x="1445016" y="2301012"/>
            <a:ext cx="3317381" cy="0"/>
          </a:xfrm>
          <a:prstGeom prst="line">
            <a:avLst/>
          </a:prstGeom>
          <a:noFill/>
          <a:ln w="5" cap="flat">
            <a:solidFill>
              <a:schemeClr val="bg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100657" tIns="50328" rIns="100657" bIns="50328" numCol="1" anchor="t" anchorCtr="0" compatLnSpc="1"/>
          <a:lstStyle/>
          <a:p>
            <a:endParaRPr lang="zh-CN" altLang="en-US" sz="2400"/>
          </a:p>
        </p:txBody>
      </p:sp>
      <p:sp>
        <p:nvSpPr>
          <p:cNvPr id="60" name="Freeform 27"/>
          <p:cNvSpPr/>
          <p:nvPr/>
        </p:nvSpPr>
        <p:spPr bwMode="auto">
          <a:xfrm>
            <a:off x="3874451" y="2408197"/>
            <a:ext cx="1827917" cy="1552428"/>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28"/>
          <p:cNvSpPr/>
          <p:nvPr/>
        </p:nvSpPr>
        <p:spPr bwMode="auto">
          <a:xfrm>
            <a:off x="2948353" y="2408196"/>
            <a:ext cx="2754016" cy="247558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2" name="Freeform 29"/>
          <p:cNvSpPr/>
          <p:nvPr/>
        </p:nvSpPr>
        <p:spPr bwMode="auto">
          <a:xfrm>
            <a:off x="2050005" y="2408197"/>
            <a:ext cx="3652367" cy="337454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 name="矩形 2"/>
          <p:cNvSpPr/>
          <p:nvPr/>
        </p:nvSpPr>
        <p:spPr>
          <a:xfrm>
            <a:off x="5856223" y="352675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3" name="矩形 72"/>
          <p:cNvSpPr/>
          <p:nvPr/>
        </p:nvSpPr>
        <p:spPr>
          <a:xfrm>
            <a:off x="5913932" y="4350303"/>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4" name="矩形 73"/>
          <p:cNvSpPr/>
          <p:nvPr/>
        </p:nvSpPr>
        <p:spPr>
          <a:xfrm>
            <a:off x="5913932" y="529258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57" name="Freeform 24"/>
          <p:cNvSpPr>
            <a:spLocks noEditPoints="1"/>
          </p:cNvSpPr>
          <p:nvPr/>
        </p:nvSpPr>
        <p:spPr bwMode="auto">
          <a:xfrm>
            <a:off x="3759991" y="2114309"/>
            <a:ext cx="385008" cy="383785"/>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25"/>
          <p:cNvSpPr>
            <a:spLocks noEditPoints="1"/>
          </p:cNvSpPr>
          <p:nvPr/>
        </p:nvSpPr>
        <p:spPr bwMode="auto">
          <a:xfrm>
            <a:off x="2858173" y="2114309"/>
            <a:ext cx="388476" cy="383785"/>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26"/>
          <p:cNvSpPr>
            <a:spLocks noEditPoints="1"/>
          </p:cNvSpPr>
          <p:nvPr/>
        </p:nvSpPr>
        <p:spPr bwMode="auto">
          <a:xfrm>
            <a:off x="1959821" y="2114309"/>
            <a:ext cx="391944" cy="383785"/>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up)">
                                      <p:cBhvr>
                                        <p:cTn id="42" dur="500"/>
                                        <p:tgtEl>
                                          <p:spTgt spid="6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up)">
                                      <p:cBhvr>
                                        <p:cTn id="45" dur="500"/>
                                        <p:tgtEl>
                                          <p:spTgt spid="6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1+#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1+#ppt_w/2"/>
                                          </p:val>
                                        </p:tav>
                                        <p:tav tm="100000">
                                          <p:val>
                                            <p:strVal val="#ppt_x"/>
                                          </p:val>
                                        </p:tav>
                                      </p:tavLst>
                                    </p:anim>
                                    <p:anim calcmode="lin" valueType="num">
                                      <p:cBhvr additive="base">
                                        <p:cTn id="62"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0" grpId="0" animBg="1"/>
      <p:bldP spid="61" grpId="0" animBg="1"/>
      <p:bldP spid="62" grpId="0" animBg="1"/>
      <p:bldP spid="3" grpId="0"/>
      <p:bldP spid="73" grpId="0"/>
      <p:bldP spid="74" grpId="0"/>
      <p:bldP spid="57" grpId="0" animBg="1"/>
      <p:bldP spid="58" grpId="0" animBg="1"/>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53" name="组合 52"/>
          <p:cNvGrpSpPr/>
          <p:nvPr/>
        </p:nvGrpSpPr>
        <p:grpSpPr>
          <a:xfrm>
            <a:off x="5807969" y="3660672"/>
            <a:ext cx="1278436" cy="1281021"/>
            <a:chOff x="7146423" y="413387"/>
            <a:chExt cx="495231" cy="496232"/>
          </a:xfrm>
        </p:grpSpPr>
        <p:grpSp>
          <p:nvGrpSpPr>
            <p:cNvPr id="54" name="组合 53"/>
            <p:cNvGrpSpPr/>
            <p:nvPr/>
          </p:nvGrpSpPr>
          <p:grpSpPr>
            <a:xfrm>
              <a:off x="7146423" y="413387"/>
              <a:ext cx="495231" cy="496232"/>
              <a:chOff x="1589596" y="810715"/>
              <a:chExt cx="2340698" cy="2345431"/>
            </a:xfrm>
          </p:grpSpPr>
          <p:grpSp>
            <p:nvGrpSpPr>
              <p:cNvPr id="56" name="组合 79"/>
              <p:cNvGrpSpPr/>
              <p:nvPr/>
            </p:nvGrpSpPr>
            <p:grpSpPr bwMode="auto">
              <a:xfrm>
                <a:off x="1589596" y="810715"/>
                <a:ext cx="2340698" cy="2345431"/>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5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57" name="椭圆 80"/>
              <p:cNvSpPr/>
              <p:nvPr/>
            </p:nvSpPr>
            <p:spPr bwMode="auto">
              <a:xfrm>
                <a:off x="1932718"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55" name="TextBox 54"/>
            <p:cNvSpPr txBox="1"/>
            <p:nvPr/>
          </p:nvSpPr>
          <p:spPr>
            <a:xfrm>
              <a:off x="7249481" y="544726"/>
              <a:ext cx="265274" cy="234449"/>
            </a:xfrm>
            <a:prstGeom prst="rect">
              <a:avLst/>
            </a:prstGeom>
            <a:noFill/>
          </p:spPr>
          <p:txBody>
            <a:bodyPr wrap="none" rtlCol="0">
              <a:spAutoFit/>
            </a:bodyPr>
            <a:lstStyle/>
            <a:p>
              <a:r>
                <a:rPr lang="en-US" altLang="zh-CN" sz="3335" dirty="0">
                  <a:solidFill>
                    <a:schemeClr val="bg1"/>
                  </a:solidFill>
                  <a:latin typeface="微软雅黑" panose="020B0503020204020204" pitchFamily="34" charset="-122"/>
                  <a:ea typeface="微软雅黑" panose="020B0503020204020204" pitchFamily="34" charset="-122"/>
                </a:rPr>
                <a:t>03</a:t>
              </a:r>
            </a:p>
          </p:txBody>
        </p:sp>
      </p:grpSp>
      <p:grpSp>
        <p:nvGrpSpPr>
          <p:cNvPr id="63" name="组合 62"/>
          <p:cNvGrpSpPr/>
          <p:nvPr/>
        </p:nvGrpSpPr>
        <p:grpSpPr>
          <a:xfrm>
            <a:off x="7385570" y="1618814"/>
            <a:ext cx="837448" cy="839141"/>
            <a:chOff x="7146423" y="413387"/>
            <a:chExt cx="495231" cy="496232"/>
          </a:xfrm>
        </p:grpSpPr>
        <p:grpSp>
          <p:nvGrpSpPr>
            <p:cNvPr id="66" name="组合 65"/>
            <p:cNvGrpSpPr/>
            <p:nvPr/>
          </p:nvGrpSpPr>
          <p:grpSpPr>
            <a:xfrm>
              <a:off x="7146423" y="413387"/>
              <a:ext cx="495231" cy="496232"/>
              <a:chOff x="1589596" y="810715"/>
              <a:chExt cx="2340698" cy="2345431"/>
            </a:xfrm>
          </p:grpSpPr>
          <p:grpSp>
            <p:nvGrpSpPr>
              <p:cNvPr id="68" name="组合 79"/>
              <p:cNvGrpSpPr/>
              <p:nvPr/>
            </p:nvGrpSpPr>
            <p:grpSpPr bwMode="auto">
              <a:xfrm>
                <a:off x="1589596" y="810715"/>
                <a:ext cx="2340698" cy="2345431"/>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7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69"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67" name="TextBox 66"/>
            <p:cNvSpPr txBox="1"/>
            <p:nvPr/>
          </p:nvSpPr>
          <p:spPr>
            <a:xfrm>
              <a:off x="7221037" y="519738"/>
              <a:ext cx="346191" cy="297314"/>
            </a:xfrm>
            <a:prstGeom prst="rect">
              <a:avLst/>
            </a:prstGeom>
            <a:noFill/>
          </p:spPr>
          <p:txBody>
            <a:bodyPr wrap="none"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06</a:t>
              </a:r>
            </a:p>
          </p:txBody>
        </p:sp>
      </p:grpSp>
      <p:sp>
        <p:nvSpPr>
          <p:cNvPr id="76" name="TextBox 75"/>
          <p:cNvSpPr txBox="1"/>
          <p:nvPr/>
        </p:nvSpPr>
        <p:spPr>
          <a:xfrm>
            <a:off x="8802188" y="1886500"/>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77" name="TextBox 76"/>
          <p:cNvSpPr txBox="1"/>
          <p:nvPr/>
        </p:nvSpPr>
        <p:spPr>
          <a:xfrm>
            <a:off x="8762092" y="1508787"/>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2015</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5</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8665574" y="3106514"/>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1" name="TextBox 80"/>
          <p:cNvSpPr txBox="1"/>
          <p:nvPr/>
        </p:nvSpPr>
        <p:spPr>
          <a:xfrm>
            <a:off x="8669299" y="2724045"/>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2015</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8</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8193392" y="4396820"/>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3" name="TextBox 82"/>
          <p:cNvSpPr txBox="1"/>
          <p:nvPr/>
        </p:nvSpPr>
        <p:spPr>
          <a:xfrm>
            <a:off x="8165823" y="3973133"/>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2016</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4</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6457329" y="5663572"/>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7" name="TextBox 86"/>
          <p:cNvSpPr txBox="1"/>
          <p:nvPr/>
        </p:nvSpPr>
        <p:spPr>
          <a:xfrm>
            <a:off x="6462151" y="5166359"/>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2016</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5</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2295285" y="4991144"/>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9" name="TextBox 88"/>
          <p:cNvSpPr txBox="1"/>
          <p:nvPr/>
        </p:nvSpPr>
        <p:spPr>
          <a:xfrm>
            <a:off x="2240316" y="4475861"/>
            <a:ext cx="1537970"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2016</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12</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1599093" y="2400758"/>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98" name="TextBox 97"/>
          <p:cNvSpPr txBox="1"/>
          <p:nvPr/>
        </p:nvSpPr>
        <p:spPr>
          <a:xfrm>
            <a:off x="1592427" y="1930041"/>
            <a:ext cx="1376045" cy="37846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20xx</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2</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cxnSp>
        <p:nvCxnSpPr>
          <p:cNvPr id="99" name="直接连接符 98"/>
          <p:cNvCxnSpPr/>
          <p:nvPr/>
        </p:nvCxnSpPr>
        <p:spPr>
          <a:xfrm flipV="1">
            <a:off x="8758545" y="1508788"/>
            <a:ext cx="0" cy="7265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8159237" y="3973134"/>
            <a:ext cx="5435" cy="82634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8665573" y="2820057"/>
            <a:ext cx="4432" cy="82729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6457328" y="5166359"/>
            <a:ext cx="11357" cy="88127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2233782" y="4396820"/>
            <a:ext cx="6535" cy="97872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583499" y="1886500"/>
            <a:ext cx="0" cy="104273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7197258" y="2331903"/>
            <a:ext cx="984445" cy="986436"/>
            <a:chOff x="7146423" y="413387"/>
            <a:chExt cx="495231" cy="496232"/>
          </a:xfrm>
        </p:grpSpPr>
        <p:grpSp>
          <p:nvGrpSpPr>
            <p:cNvPr id="121" name="组合 120"/>
            <p:cNvGrpSpPr/>
            <p:nvPr/>
          </p:nvGrpSpPr>
          <p:grpSpPr>
            <a:xfrm>
              <a:off x="7146423" y="413387"/>
              <a:ext cx="495231" cy="496232"/>
              <a:chOff x="1589596" y="810715"/>
              <a:chExt cx="2340698" cy="2345431"/>
            </a:xfrm>
          </p:grpSpPr>
          <p:grpSp>
            <p:nvGrpSpPr>
              <p:cNvPr id="123" name="组合 79"/>
              <p:cNvGrpSpPr/>
              <p:nvPr/>
            </p:nvGrpSpPr>
            <p:grpSpPr bwMode="auto">
              <a:xfrm>
                <a:off x="1589596" y="810715"/>
                <a:ext cx="2340698" cy="2345431"/>
                <a:chOff x="6379729" y="2488774"/>
                <a:chExt cx="2513016" cy="2513016"/>
              </a:xfrm>
            </p:grpSpPr>
            <p:sp>
              <p:nvSpPr>
                <p:cNvPr id="1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2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4"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122" name="TextBox 121"/>
            <p:cNvSpPr txBox="1"/>
            <p:nvPr/>
          </p:nvSpPr>
          <p:spPr>
            <a:xfrm>
              <a:off x="7221037" y="519738"/>
              <a:ext cx="294498" cy="252919"/>
            </a:xfrm>
            <a:prstGeom prst="rect">
              <a:avLst/>
            </a:prstGeom>
            <a:noFill/>
          </p:spPr>
          <p:txBody>
            <a:bodyPr wrap="none"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05</a:t>
              </a:r>
            </a:p>
          </p:txBody>
        </p:sp>
      </p:grpSp>
      <p:grpSp>
        <p:nvGrpSpPr>
          <p:cNvPr id="127" name="组合 126"/>
          <p:cNvGrpSpPr/>
          <p:nvPr/>
        </p:nvGrpSpPr>
        <p:grpSpPr>
          <a:xfrm>
            <a:off x="6672064" y="3091172"/>
            <a:ext cx="1110107" cy="1112352"/>
            <a:chOff x="7146423" y="413387"/>
            <a:chExt cx="495231" cy="496232"/>
          </a:xfrm>
        </p:grpSpPr>
        <p:grpSp>
          <p:nvGrpSpPr>
            <p:cNvPr id="128" name="组合 127"/>
            <p:cNvGrpSpPr/>
            <p:nvPr/>
          </p:nvGrpSpPr>
          <p:grpSpPr>
            <a:xfrm>
              <a:off x="7146423" y="413387"/>
              <a:ext cx="495231" cy="496232"/>
              <a:chOff x="1589596" y="810715"/>
              <a:chExt cx="2340698" cy="2345431"/>
            </a:xfrm>
          </p:grpSpPr>
          <p:grpSp>
            <p:nvGrpSpPr>
              <p:cNvPr id="130" name="组合 79"/>
              <p:cNvGrpSpPr/>
              <p:nvPr/>
            </p:nvGrpSpPr>
            <p:grpSpPr bwMode="auto">
              <a:xfrm>
                <a:off x="1589596" y="810715"/>
                <a:ext cx="2340698" cy="2345431"/>
                <a:chOff x="6379729" y="2488774"/>
                <a:chExt cx="2513016" cy="2513016"/>
              </a:xfrm>
            </p:grpSpPr>
            <p:sp>
              <p:nvSpPr>
                <p:cNvPr id="1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3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1"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129" name="TextBox 128"/>
            <p:cNvSpPr txBox="1"/>
            <p:nvPr/>
          </p:nvSpPr>
          <p:spPr>
            <a:xfrm>
              <a:off x="7221037" y="519738"/>
              <a:ext cx="305498" cy="270000"/>
            </a:xfrm>
            <a:prstGeom prst="rect">
              <a:avLst/>
            </a:prstGeom>
            <a:noFill/>
          </p:spPr>
          <p:txBody>
            <a:bodyPr wrap="none" rtlCol="0">
              <a:spAutoFit/>
            </a:bodyPr>
            <a:lstStyle/>
            <a:p>
              <a:r>
                <a:rPr lang="en-US" altLang="zh-CN" sz="3335" dirty="0">
                  <a:solidFill>
                    <a:schemeClr val="bg1"/>
                  </a:solidFill>
                  <a:latin typeface="微软雅黑" panose="020B0503020204020204" pitchFamily="34" charset="-122"/>
                  <a:ea typeface="微软雅黑" panose="020B0503020204020204" pitchFamily="34" charset="-122"/>
                </a:rPr>
                <a:t>04</a:t>
              </a:r>
            </a:p>
          </p:txBody>
        </p:sp>
      </p:grpSp>
      <p:grpSp>
        <p:nvGrpSpPr>
          <p:cNvPr id="134" name="组合 133"/>
          <p:cNvGrpSpPr/>
          <p:nvPr/>
        </p:nvGrpSpPr>
        <p:grpSpPr>
          <a:xfrm>
            <a:off x="4463819" y="3359316"/>
            <a:ext cx="1456976" cy="1459923"/>
            <a:chOff x="7146423" y="413387"/>
            <a:chExt cx="495231" cy="496232"/>
          </a:xfrm>
        </p:grpSpPr>
        <p:grpSp>
          <p:nvGrpSpPr>
            <p:cNvPr id="135" name="组合 134"/>
            <p:cNvGrpSpPr/>
            <p:nvPr/>
          </p:nvGrpSpPr>
          <p:grpSpPr>
            <a:xfrm>
              <a:off x="7146423" y="413387"/>
              <a:ext cx="495231" cy="496232"/>
              <a:chOff x="1589596" y="810715"/>
              <a:chExt cx="2340698" cy="2345431"/>
            </a:xfrm>
          </p:grpSpPr>
          <p:grpSp>
            <p:nvGrpSpPr>
              <p:cNvPr id="137" name="组合 79"/>
              <p:cNvGrpSpPr/>
              <p:nvPr/>
            </p:nvGrpSpPr>
            <p:grpSpPr bwMode="auto">
              <a:xfrm>
                <a:off x="1589596" y="810715"/>
                <a:ext cx="2340698" cy="2345431"/>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4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136" name="TextBox 135"/>
            <p:cNvSpPr txBox="1"/>
            <p:nvPr/>
          </p:nvSpPr>
          <p:spPr>
            <a:xfrm>
              <a:off x="7249481" y="544726"/>
              <a:ext cx="267638" cy="240612"/>
            </a:xfrm>
            <a:prstGeom prst="rect">
              <a:avLst/>
            </a:prstGeom>
            <a:noFill/>
          </p:spPr>
          <p:txBody>
            <a:bodyPr wrap="non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02</a:t>
              </a:r>
            </a:p>
          </p:txBody>
        </p:sp>
      </p:grpSp>
      <p:grpSp>
        <p:nvGrpSpPr>
          <p:cNvPr id="141" name="组合 140"/>
          <p:cNvGrpSpPr/>
          <p:nvPr/>
        </p:nvGrpSpPr>
        <p:grpSpPr>
          <a:xfrm>
            <a:off x="3599723" y="1919156"/>
            <a:ext cx="1711349" cy="1714811"/>
            <a:chOff x="7146423" y="413387"/>
            <a:chExt cx="495231" cy="496232"/>
          </a:xfrm>
        </p:grpSpPr>
        <p:grpSp>
          <p:nvGrpSpPr>
            <p:cNvPr id="142" name="组合 141"/>
            <p:cNvGrpSpPr/>
            <p:nvPr/>
          </p:nvGrpSpPr>
          <p:grpSpPr>
            <a:xfrm>
              <a:off x="7146423" y="413387"/>
              <a:ext cx="495231" cy="496232"/>
              <a:chOff x="1589596" y="810715"/>
              <a:chExt cx="2340698" cy="2345431"/>
            </a:xfrm>
          </p:grpSpPr>
          <p:grpSp>
            <p:nvGrpSpPr>
              <p:cNvPr id="144" name="组合 79"/>
              <p:cNvGrpSpPr/>
              <p:nvPr/>
            </p:nvGrpSpPr>
            <p:grpSpPr bwMode="auto">
              <a:xfrm>
                <a:off x="1589596" y="810715"/>
                <a:ext cx="2340698" cy="2345431"/>
                <a:chOff x="6379729" y="2488774"/>
                <a:chExt cx="2513016" cy="2513016"/>
              </a:xfrm>
            </p:grpSpPr>
            <p:sp>
              <p:nvSpPr>
                <p:cNvPr id="14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4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45"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43" name="TextBox 142"/>
            <p:cNvSpPr txBox="1"/>
            <p:nvPr/>
          </p:nvSpPr>
          <p:spPr>
            <a:xfrm>
              <a:off x="7261273" y="552305"/>
              <a:ext cx="256617" cy="234555"/>
            </a:xfrm>
            <a:prstGeom prst="rect">
              <a:avLst/>
            </a:prstGeom>
            <a:noFill/>
          </p:spPr>
          <p:txBody>
            <a:bodyPr wrap="none" rtlCol="0">
              <a:spAutoFit/>
            </a:bodyPr>
            <a:lstStyle/>
            <a:p>
              <a:r>
                <a:rPr lang="en-US" altLang="zh-CN" sz="4665" dirty="0">
                  <a:solidFill>
                    <a:schemeClr val="bg1"/>
                  </a:solidFill>
                  <a:latin typeface="微软雅黑" panose="020B0503020204020204" pitchFamily="34" charset="-122"/>
                  <a:ea typeface="微软雅黑" panose="020B0503020204020204" pitchFamily="34" charset="-122"/>
                </a:rPr>
                <a:t>01</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14:bounceEnd="40000">
                                          <p:cBhvr additive="base">
                                            <p:cTn id="12" dur="500" fill="hold"/>
                                            <p:tgtEl>
                                              <p:spTgt spid="141"/>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p:tgtEl>
                                              <p:spTgt spid="97"/>
                                            </p:tgtEl>
                                            <p:attrNameLst>
                                              <p:attrName>ppt_x</p:attrName>
                                            </p:attrNameLst>
                                          </p:cBhvr>
                                          <p:tavLst>
                                            <p:tav tm="0">
                                              <p:val>
                                                <p:strVal val="#ppt_x-#ppt_w*1.125000"/>
                                              </p:val>
                                            </p:tav>
                                            <p:tav tm="100000">
                                              <p:val>
                                                <p:strVal val="#ppt_x"/>
                                              </p:val>
                                            </p:tav>
                                          </p:tavLst>
                                        </p:anim>
                                        <p:animEffect transition="in" filter="wipe(right)">
                                          <p:cBhvr>
                                            <p:cTn id="18" dur="500"/>
                                            <p:tgtEl>
                                              <p:spTgt spid="9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p:tgtEl>
                                              <p:spTgt spid="98"/>
                                            </p:tgtEl>
                                            <p:attrNameLst>
                                              <p:attrName>ppt_x</p:attrName>
                                            </p:attrNameLst>
                                          </p:cBhvr>
                                          <p:tavLst>
                                            <p:tav tm="0">
                                              <p:val>
                                                <p:strVal val="#ppt_x-#ppt_w*1.125000"/>
                                              </p:val>
                                            </p:tav>
                                            <p:tav tm="100000">
                                              <p:val>
                                                <p:strVal val="#ppt_x"/>
                                              </p:val>
                                            </p:tav>
                                          </p:tavLst>
                                        </p:anim>
                                        <p:animEffect transition="in" filter="wipe(right)">
                                          <p:cBhvr>
                                            <p:cTn id="22" dur="500"/>
                                            <p:tgtEl>
                                              <p:spTgt spid="98"/>
                                            </p:tgtEl>
                                          </p:cBhvr>
                                        </p:animEffect>
                                      </p:childTnLst>
                                    </p:cTn>
                                  </p:par>
                                  <p:par>
                                    <p:cTn id="23" presetID="12" presetClass="entr" presetSubtype="2"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p:tgtEl>
                                              <p:spTgt spid="119"/>
                                            </p:tgtEl>
                                            <p:attrNameLst>
                                              <p:attrName>ppt_x</p:attrName>
                                            </p:attrNameLst>
                                          </p:cBhvr>
                                          <p:tavLst>
                                            <p:tav tm="0">
                                              <p:val>
                                                <p:strVal val="#ppt_x+#ppt_w*1.125000"/>
                                              </p:val>
                                            </p:tav>
                                            <p:tav tm="100000">
                                              <p:val>
                                                <p:strVal val="#ppt_x"/>
                                              </p:val>
                                            </p:tav>
                                          </p:tavLst>
                                        </p:anim>
                                        <p:animEffect transition="in" filter="wipe(left)">
                                          <p:cBhvr>
                                            <p:cTn id="26" dur="500"/>
                                            <p:tgtEl>
                                              <p:spTgt spid="119"/>
                                            </p:tgtEl>
                                          </p:cBhvr>
                                        </p:animEffect>
                                      </p:childTnLst>
                                    </p:cTn>
                                  </p:par>
                                </p:childTnLst>
                              </p:cTn>
                            </p:par>
                            <p:par>
                              <p:cTn id="27" fill="hold">
                                <p:stCondLst>
                                  <p:cond delay="1500"/>
                                </p:stCondLst>
                                <p:childTnLst>
                                  <p:par>
                                    <p:cTn id="28" presetID="2" presetClass="entr" presetSubtype="4" fill="hold" nodeType="afterEffect" p14:presetBounceEnd="40000">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14:bounceEnd="40000">
                                          <p:cBhvr additive="base">
                                            <p:cTn id="30" dur="500" fill="hold"/>
                                            <p:tgtEl>
                                              <p:spTgt spid="134"/>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13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p:tgtEl>
                                              <p:spTgt spid="88"/>
                                            </p:tgtEl>
                                            <p:attrNameLst>
                                              <p:attrName>ppt_x</p:attrName>
                                            </p:attrNameLst>
                                          </p:cBhvr>
                                          <p:tavLst>
                                            <p:tav tm="0">
                                              <p:val>
                                                <p:strVal val="#ppt_x-#ppt_w*1.125000"/>
                                              </p:val>
                                            </p:tav>
                                            <p:tav tm="100000">
                                              <p:val>
                                                <p:strVal val="#ppt_x"/>
                                              </p:val>
                                            </p:tav>
                                          </p:tavLst>
                                        </p:anim>
                                        <p:animEffect transition="in" filter="wipe(right)">
                                          <p:cBhvr>
                                            <p:cTn id="36" dur="500"/>
                                            <p:tgtEl>
                                              <p:spTgt spid="8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p:tgtEl>
                                              <p:spTgt spid="89"/>
                                            </p:tgtEl>
                                            <p:attrNameLst>
                                              <p:attrName>ppt_x</p:attrName>
                                            </p:attrNameLst>
                                          </p:cBhvr>
                                          <p:tavLst>
                                            <p:tav tm="0">
                                              <p:val>
                                                <p:strVal val="#ppt_x-#ppt_w*1.125000"/>
                                              </p:val>
                                            </p:tav>
                                            <p:tav tm="100000">
                                              <p:val>
                                                <p:strVal val="#ppt_x"/>
                                              </p:val>
                                            </p:tav>
                                          </p:tavLst>
                                        </p:anim>
                                        <p:animEffect transition="in" filter="wipe(right)">
                                          <p:cBhvr>
                                            <p:cTn id="40" dur="500"/>
                                            <p:tgtEl>
                                              <p:spTgt spid="89"/>
                                            </p:tgtEl>
                                          </p:cBhvr>
                                        </p:animEffect>
                                      </p:childTnLst>
                                    </p:cTn>
                                  </p:par>
                                  <p:par>
                                    <p:cTn id="41" presetID="12" presetClass="entr" presetSubtype="2"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p:tgtEl>
                                              <p:spTgt spid="118"/>
                                            </p:tgtEl>
                                            <p:attrNameLst>
                                              <p:attrName>ppt_x</p:attrName>
                                            </p:attrNameLst>
                                          </p:cBhvr>
                                          <p:tavLst>
                                            <p:tav tm="0">
                                              <p:val>
                                                <p:strVal val="#ppt_x+#ppt_w*1.125000"/>
                                              </p:val>
                                            </p:tav>
                                            <p:tav tm="100000">
                                              <p:val>
                                                <p:strVal val="#ppt_x"/>
                                              </p:val>
                                            </p:tav>
                                          </p:tavLst>
                                        </p:anim>
                                        <p:animEffect transition="in" filter="wipe(left)">
                                          <p:cBhvr>
                                            <p:cTn id="44" dur="500"/>
                                            <p:tgtEl>
                                              <p:spTgt spid="118"/>
                                            </p:tgtEl>
                                          </p:cBhvr>
                                        </p:animEffect>
                                      </p:childTnLst>
                                    </p:cTn>
                                  </p:par>
                                </p:childTnLst>
                              </p:cTn>
                            </p:par>
                            <p:par>
                              <p:cTn id="45" fill="hold">
                                <p:stCondLst>
                                  <p:cond delay="2500"/>
                                </p:stCondLst>
                                <p:childTnLst>
                                  <p:par>
                                    <p:cTn id="46" presetID="2" presetClass="entr" presetSubtype="4" fill="hold" nodeType="afterEffect" p14:presetBounceEnd="40000">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14:bounceEnd="40000">
                                          <p:cBhvr additive="base">
                                            <p:cTn id="48" dur="5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p:tgtEl>
                                              <p:spTgt spid="86"/>
                                            </p:tgtEl>
                                            <p:attrNameLst>
                                              <p:attrName>ppt_x</p:attrName>
                                            </p:attrNameLst>
                                          </p:cBhvr>
                                          <p:tavLst>
                                            <p:tav tm="0">
                                              <p:val>
                                                <p:strVal val="#ppt_x-#ppt_w*1.125000"/>
                                              </p:val>
                                            </p:tav>
                                            <p:tav tm="100000">
                                              <p:val>
                                                <p:strVal val="#ppt_x"/>
                                              </p:val>
                                            </p:tav>
                                          </p:tavLst>
                                        </p:anim>
                                        <p:animEffect transition="in" filter="wipe(right)">
                                          <p:cBhvr>
                                            <p:cTn id="54" dur="500"/>
                                            <p:tgtEl>
                                              <p:spTgt spid="86"/>
                                            </p:tgtEl>
                                          </p:cBhvr>
                                        </p:animEffect>
                                      </p:childTnLst>
                                    </p:cTn>
                                  </p:par>
                                  <p:par>
                                    <p:cTn id="55" presetID="12" presetClass="entr" presetSubtype="8"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p:tgtEl>
                                              <p:spTgt spid="117"/>
                                            </p:tgtEl>
                                            <p:attrNameLst>
                                              <p:attrName>ppt_x</p:attrName>
                                            </p:attrNameLst>
                                          </p:cBhvr>
                                          <p:tavLst>
                                            <p:tav tm="0">
                                              <p:val>
                                                <p:strVal val="#ppt_x-#ppt_w*1.125000"/>
                                              </p:val>
                                            </p:tav>
                                            <p:tav tm="100000">
                                              <p:val>
                                                <p:strVal val="#ppt_x"/>
                                              </p:val>
                                            </p:tav>
                                          </p:tavLst>
                                        </p:anim>
                                        <p:animEffect transition="in" filter="wipe(right)">
                                          <p:cBhvr>
                                            <p:cTn id="58" dur="500"/>
                                            <p:tgtEl>
                                              <p:spTgt spid="11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p:tgtEl>
                                              <p:spTgt spid="87"/>
                                            </p:tgtEl>
                                            <p:attrNameLst>
                                              <p:attrName>ppt_x</p:attrName>
                                            </p:attrNameLst>
                                          </p:cBhvr>
                                          <p:tavLst>
                                            <p:tav tm="0">
                                              <p:val>
                                                <p:strVal val="#ppt_x-#ppt_w*1.125000"/>
                                              </p:val>
                                            </p:tav>
                                            <p:tav tm="100000">
                                              <p:val>
                                                <p:strVal val="#ppt_x"/>
                                              </p:val>
                                            </p:tav>
                                          </p:tavLst>
                                        </p:anim>
                                        <p:animEffect transition="in" filter="wipe(right)">
                                          <p:cBhvr>
                                            <p:cTn id="62" dur="500"/>
                                            <p:tgtEl>
                                              <p:spTgt spid="87"/>
                                            </p:tgtEl>
                                          </p:cBhvr>
                                        </p:animEffect>
                                      </p:childTnLst>
                                    </p:cTn>
                                  </p:par>
                                </p:childTnLst>
                              </p:cTn>
                            </p:par>
                            <p:par>
                              <p:cTn id="63" fill="hold">
                                <p:stCondLst>
                                  <p:cond delay="3500"/>
                                </p:stCondLst>
                                <p:childTnLst>
                                  <p:par>
                                    <p:cTn id="64" presetID="2" presetClass="entr" presetSubtype="4" fill="hold" nodeType="afterEffect" p14:presetBounceEnd="40000">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14:bounceEnd="40000">
                                          <p:cBhvr additive="base">
                                            <p:cTn id="66" dur="500" fill="hold"/>
                                            <p:tgtEl>
                                              <p:spTgt spid="127"/>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12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p:tgtEl>
                                              <p:spTgt spid="82"/>
                                            </p:tgtEl>
                                            <p:attrNameLst>
                                              <p:attrName>ppt_x</p:attrName>
                                            </p:attrNameLst>
                                          </p:cBhvr>
                                          <p:tavLst>
                                            <p:tav tm="0">
                                              <p:val>
                                                <p:strVal val="#ppt_x-#ppt_w*1.125000"/>
                                              </p:val>
                                            </p:tav>
                                            <p:tav tm="100000">
                                              <p:val>
                                                <p:strVal val="#ppt_x"/>
                                              </p:val>
                                            </p:tav>
                                          </p:tavLst>
                                        </p:anim>
                                        <p:animEffect transition="in" filter="wipe(right)">
                                          <p:cBhvr>
                                            <p:cTn id="72" dur="500"/>
                                            <p:tgtEl>
                                              <p:spTgt spid="82"/>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p:tgtEl>
                                              <p:spTgt spid="83"/>
                                            </p:tgtEl>
                                            <p:attrNameLst>
                                              <p:attrName>ppt_x</p:attrName>
                                            </p:attrNameLst>
                                          </p:cBhvr>
                                          <p:tavLst>
                                            <p:tav tm="0">
                                              <p:val>
                                                <p:strVal val="#ppt_x-#ppt_w*1.125000"/>
                                              </p:val>
                                            </p:tav>
                                            <p:tav tm="100000">
                                              <p:val>
                                                <p:strVal val="#ppt_x"/>
                                              </p:val>
                                            </p:tav>
                                          </p:tavLst>
                                        </p:anim>
                                        <p:animEffect transition="in" filter="wipe(right)">
                                          <p:cBhvr>
                                            <p:cTn id="76" dur="500"/>
                                            <p:tgtEl>
                                              <p:spTgt spid="83"/>
                                            </p:tgtEl>
                                          </p:cBhvr>
                                        </p:animEffect>
                                      </p:childTnLst>
                                    </p:cTn>
                                  </p:par>
                                  <p:par>
                                    <p:cTn id="77" presetID="1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p:tgtEl>
                                              <p:spTgt spid="100"/>
                                            </p:tgtEl>
                                            <p:attrNameLst>
                                              <p:attrName>ppt_x</p:attrName>
                                            </p:attrNameLst>
                                          </p:cBhvr>
                                          <p:tavLst>
                                            <p:tav tm="0">
                                              <p:val>
                                                <p:strVal val="#ppt_x-#ppt_w*1.125000"/>
                                              </p:val>
                                            </p:tav>
                                            <p:tav tm="100000">
                                              <p:val>
                                                <p:strVal val="#ppt_x"/>
                                              </p:val>
                                            </p:tav>
                                          </p:tavLst>
                                        </p:anim>
                                        <p:animEffect transition="in" filter="wipe(right)">
                                          <p:cBhvr>
                                            <p:cTn id="80" dur="500"/>
                                            <p:tgtEl>
                                              <p:spTgt spid="100"/>
                                            </p:tgtEl>
                                          </p:cBhvr>
                                        </p:animEffect>
                                      </p:childTnLst>
                                    </p:cTn>
                                  </p:par>
                                </p:childTnLst>
                              </p:cTn>
                            </p:par>
                            <p:par>
                              <p:cTn id="81" fill="hold">
                                <p:stCondLst>
                                  <p:cond delay="4500"/>
                                </p:stCondLst>
                                <p:childTnLst>
                                  <p:par>
                                    <p:cTn id="82" presetID="2" presetClass="entr" presetSubtype="4" fill="hold" nodeType="afterEffect" p14:presetBounceEnd="40000">
                                      <p:stCondLst>
                                        <p:cond delay="0"/>
                                      </p:stCondLst>
                                      <p:childTnLst>
                                        <p:set>
                                          <p:cBhvr>
                                            <p:cTn id="83" dur="1" fill="hold">
                                              <p:stCondLst>
                                                <p:cond delay="0"/>
                                              </p:stCondLst>
                                            </p:cTn>
                                            <p:tgtEl>
                                              <p:spTgt spid="120"/>
                                            </p:tgtEl>
                                            <p:attrNameLst>
                                              <p:attrName>style.visibility</p:attrName>
                                            </p:attrNameLst>
                                          </p:cBhvr>
                                          <p:to>
                                            <p:strVal val="visible"/>
                                          </p:to>
                                        </p:set>
                                        <p:anim calcmode="lin" valueType="num" p14:bounceEnd="40000">
                                          <p:cBhvr additive="base">
                                            <p:cTn id="84" dur="500" fill="hold"/>
                                            <p:tgtEl>
                                              <p:spTgt spid="120"/>
                                            </p:tgtEl>
                                            <p:attrNameLst>
                                              <p:attrName>ppt_x</p:attrName>
                                            </p:attrNameLst>
                                          </p:cBhvr>
                                          <p:tavLst>
                                            <p:tav tm="0">
                                              <p:val>
                                                <p:strVal val="#ppt_x"/>
                                              </p:val>
                                            </p:tav>
                                            <p:tav tm="100000">
                                              <p:val>
                                                <p:strVal val="#ppt_x"/>
                                              </p:val>
                                            </p:tav>
                                          </p:tavLst>
                                        </p:anim>
                                        <p:anim calcmode="lin" valueType="num" p14:bounceEnd="40000">
                                          <p:cBhvr additive="base">
                                            <p:cTn id="85" dur="500" fill="hold"/>
                                            <p:tgtEl>
                                              <p:spTgt spid="12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p:tgtEl>
                                              <p:spTgt spid="81"/>
                                            </p:tgtEl>
                                            <p:attrNameLst>
                                              <p:attrName>ppt_x</p:attrName>
                                            </p:attrNameLst>
                                          </p:cBhvr>
                                          <p:tavLst>
                                            <p:tav tm="0">
                                              <p:val>
                                                <p:strVal val="#ppt_x-#ppt_w*1.125000"/>
                                              </p:val>
                                            </p:tav>
                                            <p:tav tm="100000">
                                              <p:val>
                                                <p:strVal val="#ppt_x"/>
                                              </p:val>
                                            </p:tav>
                                          </p:tavLst>
                                        </p:anim>
                                        <p:animEffect transition="in" filter="wipe(right)">
                                          <p:cBhvr>
                                            <p:cTn id="90" dur="500"/>
                                            <p:tgtEl>
                                              <p:spTgt spid="8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p:tgtEl>
                                              <p:spTgt spid="80"/>
                                            </p:tgtEl>
                                            <p:attrNameLst>
                                              <p:attrName>ppt_x</p:attrName>
                                            </p:attrNameLst>
                                          </p:cBhvr>
                                          <p:tavLst>
                                            <p:tav tm="0">
                                              <p:val>
                                                <p:strVal val="#ppt_x-#ppt_w*1.125000"/>
                                              </p:val>
                                            </p:tav>
                                            <p:tav tm="100000">
                                              <p:val>
                                                <p:strVal val="#ppt_x"/>
                                              </p:val>
                                            </p:tav>
                                          </p:tavLst>
                                        </p:anim>
                                        <p:animEffect transition="in" filter="wipe(right)">
                                          <p:cBhvr>
                                            <p:cTn id="94" dur="500"/>
                                            <p:tgtEl>
                                              <p:spTgt spid="80"/>
                                            </p:tgtEl>
                                          </p:cBhvr>
                                        </p:animEffect>
                                      </p:childTnLst>
                                    </p:cTn>
                                  </p:par>
                                </p:childTnLst>
                              </p:cTn>
                            </p:par>
                            <p:par>
                              <p:cTn id="95" fill="hold">
                                <p:stCondLst>
                                  <p:cond delay="5500"/>
                                </p:stCondLst>
                                <p:childTnLst>
                                  <p:par>
                                    <p:cTn id="96" presetID="2" presetClass="entr" presetSubtype="4" fill="hold" nodeType="afterEffect" p14:presetBounceEnd="40000">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14:bounceEnd="40000">
                                          <p:cBhvr additive="base">
                                            <p:cTn id="98"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99" dur="500" fill="hold"/>
                                            <p:tgtEl>
                                              <p:spTgt spid="63"/>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p:tgtEl>
                                              <p:spTgt spid="76"/>
                                            </p:tgtEl>
                                            <p:attrNameLst>
                                              <p:attrName>ppt_x</p:attrName>
                                            </p:attrNameLst>
                                          </p:cBhvr>
                                          <p:tavLst>
                                            <p:tav tm="0">
                                              <p:val>
                                                <p:strVal val="#ppt_x-#ppt_w*1.125000"/>
                                              </p:val>
                                            </p:tav>
                                            <p:tav tm="100000">
                                              <p:val>
                                                <p:strVal val="#ppt_x"/>
                                              </p:val>
                                            </p:tav>
                                          </p:tavLst>
                                        </p:anim>
                                        <p:animEffect transition="in" filter="wipe(right)">
                                          <p:cBhvr>
                                            <p:cTn id="104" dur="500"/>
                                            <p:tgtEl>
                                              <p:spTgt spid="7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p:tgtEl>
                                              <p:spTgt spid="77"/>
                                            </p:tgtEl>
                                            <p:attrNameLst>
                                              <p:attrName>ppt_x</p:attrName>
                                            </p:attrNameLst>
                                          </p:cBhvr>
                                          <p:tavLst>
                                            <p:tav tm="0">
                                              <p:val>
                                                <p:strVal val="#ppt_x-#ppt_w*1.125000"/>
                                              </p:val>
                                            </p:tav>
                                            <p:tav tm="100000">
                                              <p:val>
                                                <p:strVal val="#ppt_x"/>
                                              </p:val>
                                            </p:tav>
                                          </p:tavLst>
                                        </p:anim>
                                        <p:animEffect transition="in" filter="wipe(right)">
                                          <p:cBhvr>
                                            <p:cTn id="108" dur="500"/>
                                            <p:tgtEl>
                                              <p:spTgt spid="77"/>
                                            </p:tgtEl>
                                          </p:cBhvr>
                                        </p:animEffect>
                                      </p:childTnLst>
                                    </p:cTn>
                                  </p:par>
                                  <p:par>
                                    <p:cTn id="109" presetID="12" presetClass="entr" presetSubtype="8"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500"/>
                                            <p:tgtEl>
                                              <p:spTgt spid="99"/>
                                            </p:tgtEl>
                                            <p:attrNameLst>
                                              <p:attrName>ppt_x</p:attrName>
                                            </p:attrNameLst>
                                          </p:cBhvr>
                                          <p:tavLst>
                                            <p:tav tm="0">
                                              <p:val>
                                                <p:strVal val="#ppt_x-#ppt_w*1.125000"/>
                                              </p:val>
                                            </p:tav>
                                            <p:tav tm="100000">
                                              <p:val>
                                                <p:strVal val="#ppt_x"/>
                                              </p:val>
                                            </p:tav>
                                          </p:tavLst>
                                        </p:anim>
                                        <p:animEffect transition="in" filter="wipe(right)">
                                          <p:cBhvr>
                                            <p:cTn id="112" dur="500"/>
                                            <p:tgtEl>
                                              <p:spTgt spid="99"/>
                                            </p:tgtEl>
                                          </p:cBhvr>
                                        </p:animEffect>
                                      </p:childTnLst>
                                    </p:cTn>
                                  </p:par>
                                  <p:par>
                                    <p:cTn id="113" presetID="12" presetClass="entr" presetSubtype="8"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500"/>
                                            <p:tgtEl>
                                              <p:spTgt spid="102"/>
                                            </p:tgtEl>
                                            <p:attrNameLst>
                                              <p:attrName>ppt_x</p:attrName>
                                            </p:attrNameLst>
                                          </p:cBhvr>
                                          <p:tavLst>
                                            <p:tav tm="0">
                                              <p:val>
                                                <p:strVal val="#ppt_x-#ppt_w*1.125000"/>
                                              </p:val>
                                            </p:tav>
                                            <p:tav tm="100000">
                                              <p:val>
                                                <p:strVal val="#ppt_x"/>
                                              </p:val>
                                            </p:tav>
                                          </p:tavLst>
                                        </p:anim>
                                        <p:animEffect transition="in" filter="wipe(right)">
                                          <p:cBhvr>
                                            <p:cTn id="11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cBhvr additive="base">
                                            <p:cTn id="12" dur="500" fill="hold"/>
                                            <p:tgtEl>
                                              <p:spTgt spid="141"/>
                                            </p:tgtEl>
                                            <p:attrNameLst>
                                              <p:attrName>ppt_x</p:attrName>
                                            </p:attrNameLst>
                                          </p:cBhvr>
                                          <p:tavLst>
                                            <p:tav tm="0">
                                              <p:val>
                                                <p:strVal val="#ppt_x"/>
                                              </p:val>
                                            </p:tav>
                                            <p:tav tm="100000">
                                              <p:val>
                                                <p:strVal val="#ppt_x"/>
                                              </p:val>
                                            </p:tav>
                                          </p:tavLst>
                                        </p:anim>
                                        <p:anim calcmode="lin" valueType="num">
                                          <p:cBhvr additive="base">
                                            <p:cTn id="13" dur="500" fill="hold"/>
                                            <p:tgtEl>
                                              <p:spTgt spid="1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p:tgtEl>
                                              <p:spTgt spid="97"/>
                                            </p:tgtEl>
                                            <p:attrNameLst>
                                              <p:attrName>ppt_x</p:attrName>
                                            </p:attrNameLst>
                                          </p:cBhvr>
                                          <p:tavLst>
                                            <p:tav tm="0">
                                              <p:val>
                                                <p:strVal val="#ppt_x-#ppt_w*1.125000"/>
                                              </p:val>
                                            </p:tav>
                                            <p:tav tm="100000">
                                              <p:val>
                                                <p:strVal val="#ppt_x"/>
                                              </p:val>
                                            </p:tav>
                                          </p:tavLst>
                                        </p:anim>
                                        <p:animEffect transition="in" filter="wipe(right)">
                                          <p:cBhvr>
                                            <p:cTn id="18" dur="500"/>
                                            <p:tgtEl>
                                              <p:spTgt spid="9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p:tgtEl>
                                              <p:spTgt spid="98"/>
                                            </p:tgtEl>
                                            <p:attrNameLst>
                                              <p:attrName>ppt_x</p:attrName>
                                            </p:attrNameLst>
                                          </p:cBhvr>
                                          <p:tavLst>
                                            <p:tav tm="0">
                                              <p:val>
                                                <p:strVal val="#ppt_x-#ppt_w*1.125000"/>
                                              </p:val>
                                            </p:tav>
                                            <p:tav tm="100000">
                                              <p:val>
                                                <p:strVal val="#ppt_x"/>
                                              </p:val>
                                            </p:tav>
                                          </p:tavLst>
                                        </p:anim>
                                        <p:animEffect transition="in" filter="wipe(right)">
                                          <p:cBhvr>
                                            <p:cTn id="22" dur="500"/>
                                            <p:tgtEl>
                                              <p:spTgt spid="98"/>
                                            </p:tgtEl>
                                          </p:cBhvr>
                                        </p:animEffect>
                                      </p:childTnLst>
                                    </p:cTn>
                                  </p:par>
                                  <p:par>
                                    <p:cTn id="23" presetID="12" presetClass="entr" presetSubtype="2"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p:tgtEl>
                                              <p:spTgt spid="119"/>
                                            </p:tgtEl>
                                            <p:attrNameLst>
                                              <p:attrName>ppt_x</p:attrName>
                                            </p:attrNameLst>
                                          </p:cBhvr>
                                          <p:tavLst>
                                            <p:tav tm="0">
                                              <p:val>
                                                <p:strVal val="#ppt_x+#ppt_w*1.125000"/>
                                              </p:val>
                                            </p:tav>
                                            <p:tav tm="100000">
                                              <p:val>
                                                <p:strVal val="#ppt_x"/>
                                              </p:val>
                                            </p:tav>
                                          </p:tavLst>
                                        </p:anim>
                                        <p:animEffect transition="in" filter="wipe(left)">
                                          <p:cBhvr>
                                            <p:cTn id="26" dur="500"/>
                                            <p:tgtEl>
                                              <p:spTgt spid="119"/>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cBhvr additive="base">
                                            <p:cTn id="30" dur="500" fill="hold"/>
                                            <p:tgtEl>
                                              <p:spTgt spid="134"/>
                                            </p:tgtEl>
                                            <p:attrNameLst>
                                              <p:attrName>ppt_x</p:attrName>
                                            </p:attrNameLst>
                                          </p:cBhvr>
                                          <p:tavLst>
                                            <p:tav tm="0">
                                              <p:val>
                                                <p:strVal val="#ppt_x"/>
                                              </p:val>
                                            </p:tav>
                                            <p:tav tm="100000">
                                              <p:val>
                                                <p:strVal val="#ppt_x"/>
                                              </p:val>
                                            </p:tav>
                                          </p:tavLst>
                                        </p:anim>
                                        <p:anim calcmode="lin" valueType="num">
                                          <p:cBhvr additive="base">
                                            <p:cTn id="31" dur="500" fill="hold"/>
                                            <p:tgtEl>
                                              <p:spTgt spid="13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p:tgtEl>
                                              <p:spTgt spid="88"/>
                                            </p:tgtEl>
                                            <p:attrNameLst>
                                              <p:attrName>ppt_x</p:attrName>
                                            </p:attrNameLst>
                                          </p:cBhvr>
                                          <p:tavLst>
                                            <p:tav tm="0">
                                              <p:val>
                                                <p:strVal val="#ppt_x-#ppt_w*1.125000"/>
                                              </p:val>
                                            </p:tav>
                                            <p:tav tm="100000">
                                              <p:val>
                                                <p:strVal val="#ppt_x"/>
                                              </p:val>
                                            </p:tav>
                                          </p:tavLst>
                                        </p:anim>
                                        <p:animEffect transition="in" filter="wipe(right)">
                                          <p:cBhvr>
                                            <p:cTn id="36" dur="500"/>
                                            <p:tgtEl>
                                              <p:spTgt spid="8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p:tgtEl>
                                              <p:spTgt spid="89"/>
                                            </p:tgtEl>
                                            <p:attrNameLst>
                                              <p:attrName>ppt_x</p:attrName>
                                            </p:attrNameLst>
                                          </p:cBhvr>
                                          <p:tavLst>
                                            <p:tav tm="0">
                                              <p:val>
                                                <p:strVal val="#ppt_x-#ppt_w*1.125000"/>
                                              </p:val>
                                            </p:tav>
                                            <p:tav tm="100000">
                                              <p:val>
                                                <p:strVal val="#ppt_x"/>
                                              </p:val>
                                            </p:tav>
                                          </p:tavLst>
                                        </p:anim>
                                        <p:animEffect transition="in" filter="wipe(right)">
                                          <p:cBhvr>
                                            <p:cTn id="40" dur="500"/>
                                            <p:tgtEl>
                                              <p:spTgt spid="89"/>
                                            </p:tgtEl>
                                          </p:cBhvr>
                                        </p:animEffect>
                                      </p:childTnLst>
                                    </p:cTn>
                                  </p:par>
                                  <p:par>
                                    <p:cTn id="41" presetID="12" presetClass="entr" presetSubtype="2"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p:tgtEl>
                                              <p:spTgt spid="118"/>
                                            </p:tgtEl>
                                            <p:attrNameLst>
                                              <p:attrName>ppt_x</p:attrName>
                                            </p:attrNameLst>
                                          </p:cBhvr>
                                          <p:tavLst>
                                            <p:tav tm="0">
                                              <p:val>
                                                <p:strVal val="#ppt_x+#ppt_w*1.125000"/>
                                              </p:val>
                                            </p:tav>
                                            <p:tav tm="100000">
                                              <p:val>
                                                <p:strVal val="#ppt_x"/>
                                              </p:val>
                                            </p:tav>
                                          </p:tavLst>
                                        </p:anim>
                                        <p:animEffect transition="in" filter="wipe(left)">
                                          <p:cBhvr>
                                            <p:cTn id="44" dur="500"/>
                                            <p:tgtEl>
                                              <p:spTgt spid="118"/>
                                            </p:tgtEl>
                                          </p:cBhvr>
                                        </p:animEffect>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ppt_x"/>
                                              </p:val>
                                            </p:tav>
                                            <p:tav tm="100000">
                                              <p:val>
                                                <p:strVal val="#ppt_x"/>
                                              </p:val>
                                            </p:tav>
                                          </p:tavLst>
                                        </p:anim>
                                        <p:anim calcmode="lin" valueType="num">
                                          <p:cBhvr additive="base">
                                            <p:cTn id="49" dur="50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p:tgtEl>
                                              <p:spTgt spid="86"/>
                                            </p:tgtEl>
                                            <p:attrNameLst>
                                              <p:attrName>ppt_x</p:attrName>
                                            </p:attrNameLst>
                                          </p:cBhvr>
                                          <p:tavLst>
                                            <p:tav tm="0">
                                              <p:val>
                                                <p:strVal val="#ppt_x-#ppt_w*1.125000"/>
                                              </p:val>
                                            </p:tav>
                                            <p:tav tm="100000">
                                              <p:val>
                                                <p:strVal val="#ppt_x"/>
                                              </p:val>
                                            </p:tav>
                                          </p:tavLst>
                                        </p:anim>
                                        <p:animEffect transition="in" filter="wipe(right)">
                                          <p:cBhvr>
                                            <p:cTn id="54" dur="500"/>
                                            <p:tgtEl>
                                              <p:spTgt spid="86"/>
                                            </p:tgtEl>
                                          </p:cBhvr>
                                        </p:animEffect>
                                      </p:childTnLst>
                                    </p:cTn>
                                  </p:par>
                                  <p:par>
                                    <p:cTn id="55" presetID="12" presetClass="entr" presetSubtype="8"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p:tgtEl>
                                              <p:spTgt spid="117"/>
                                            </p:tgtEl>
                                            <p:attrNameLst>
                                              <p:attrName>ppt_x</p:attrName>
                                            </p:attrNameLst>
                                          </p:cBhvr>
                                          <p:tavLst>
                                            <p:tav tm="0">
                                              <p:val>
                                                <p:strVal val="#ppt_x-#ppt_w*1.125000"/>
                                              </p:val>
                                            </p:tav>
                                            <p:tav tm="100000">
                                              <p:val>
                                                <p:strVal val="#ppt_x"/>
                                              </p:val>
                                            </p:tav>
                                          </p:tavLst>
                                        </p:anim>
                                        <p:animEffect transition="in" filter="wipe(right)">
                                          <p:cBhvr>
                                            <p:cTn id="58" dur="500"/>
                                            <p:tgtEl>
                                              <p:spTgt spid="11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p:tgtEl>
                                              <p:spTgt spid="87"/>
                                            </p:tgtEl>
                                            <p:attrNameLst>
                                              <p:attrName>ppt_x</p:attrName>
                                            </p:attrNameLst>
                                          </p:cBhvr>
                                          <p:tavLst>
                                            <p:tav tm="0">
                                              <p:val>
                                                <p:strVal val="#ppt_x-#ppt_w*1.125000"/>
                                              </p:val>
                                            </p:tav>
                                            <p:tav tm="100000">
                                              <p:val>
                                                <p:strVal val="#ppt_x"/>
                                              </p:val>
                                            </p:tav>
                                          </p:tavLst>
                                        </p:anim>
                                        <p:animEffect transition="in" filter="wipe(right)">
                                          <p:cBhvr>
                                            <p:cTn id="62" dur="500"/>
                                            <p:tgtEl>
                                              <p:spTgt spid="87"/>
                                            </p:tgtEl>
                                          </p:cBhvr>
                                        </p:animEffect>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cBhvr additive="base">
                                            <p:cTn id="66" dur="500" fill="hold"/>
                                            <p:tgtEl>
                                              <p:spTgt spid="127"/>
                                            </p:tgtEl>
                                            <p:attrNameLst>
                                              <p:attrName>ppt_x</p:attrName>
                                            </p:attrNameLst>
                                          </p:cBhvr>
                                          <p:tavLst>
                                            <p:tav tm="0">
                                              <p:val>
                                                <p:strVal val="#ppt_x"/>
                                              </p:val>
                                            </p:tav>
                                            <p:tav tm="100000">
                                              <p:val>
                                                <p:strVal val="#ppt_x"/>
                                              </p:val>
                                            </p:tav>
                                          </p:tavLst>
                                        </p:anim>
                                        <p:anim calcmode="lin" valueType="num">
                                          <p:cBhvr additive="base">
                                            <p:cTn id="67" dur="500" fill="hold"/>
                                            <p:tgtEl>
                                              <p:spTgt spid="12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p:tgtEl>
                                              <p:spTgt spid="82"/>
                                            </p:tgtEl>
                                            <p:attrNameLst>
                                              <p:attrName>ppt_x</p:attrName>
                                            </p:attrNameLst>
                                          </p:cBhvr>
                                          <p:tavLst>
                                            <p:tav tm="0">
                                              <p:val>
                                                <p:strVal val="#ppt_x-#ppt_w*1.125000"/>
                                              </p:val>
                                            </p:tav>
                                            <p:tav tm="100000">
                                              <p:val>
                                                <p:strVal val="#ppt_x"/>
                                              </p:val>
                                            </p:tav>
                                          </p:tavLst>
                                        </p:anim>
                                        <p:animEffect transition="in" filter="wipe(right)">
                                          <p:cBhvr>
                                            <p:cTn id="72" dur="500"/>
                                            <p:tgtEl>
                                              <p:spTgt spid="82"/>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p:tgtEl>
                                              <p:spTgt spid="83"/>
                                            </p:tgtEl>
                                            <p:attrNameLst>
                                              <p:attrName>ppt_x</p:attrName>
                                            </p:attrNameLst>
                                          </p:cBhvr>
                                          <p:tavLst>
                                            <p:tav tm="0">
                                              <p:val>
                                                <p:strVal val="#ppt_x-#ppt_w*1.125000"/>
                                              </p:val>
                                            </p:tav>
                                            <p:tav tm="100000">
                                              <p:val>
                                                <p:strVal val="#ppt_x"/>
                                              </p:val>
                                            </p:tav>
                                          </p:tavLst>
                                        </p:anim>
                                        <p:animEffect transition="in" filter="wipe(right)">
                                          <p:cBhvr>
                                            <p:cTn id="76" dur="500"/>
                                            <p:tgtEl>
                                              <p:spTgt spid="83"/>
                                            </p:tgtEl>
                                          </p:cBhvr>
                                        </p:animEffect>
                                      </p:childTnLst>
                                    </p:cTn>
                                  </p:par>
                                  <p:par>
                                    <p:cTn id="77" presetID="1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p:tgtEl>
                                              <p:spTgt spid="100"/>
                                            </p:tgtEl>
                                            <p:attrNameLst>
                                              <p:attrName>ppt_x</p:attrName>
                                            </p:attrNameLst>
                                          </p:cBhvr>
                                          <p:tavLst>
                                            <p:tav tm="0">
                                              <p:val>
                                                <p:strVal val="#ppt_x-#ppt_w*1.125000"/>
                                              </p:val>
                                            </p:tav>
                                            <p:tav tm="100000">
                                              <p:val>
                                                <p:strVal val="#ppt_x"/>
                                              </p:val>
                                            </p:tav>
                                          </p:tavLst>
                                        </p:anim>
                                        <p:animEffect transition="in" filter="wipe(right)">
                                          <p:cBhvr>
                                            <p:cTn id="80" dur="500"/>
                                            <p:tgtEl>
                                              <p:spTgt spid="100"/>
                                            </p:tgtEl>
                                          </p:cBhvr>
                                        </p:animEffect>
                                      </p:childTnLst>
                                    </p:cTn>
                                  </p:par>
                                </p:childTnLst>
                              </p:cTn>
                            </p:par>
                            <p:par>
                              <p:cTn id="81" fill="hold">
                                <p:stCondLst>
                                  <p:cond delay="4500"/>
                                </p:stCondLst>
                                <p:childTnLst>
                                  <p:par>
                                    <p:cTn id="82" presetID="2" presetClass="entr" presetSubtype="4" fill="hold" nodeType="afterEffect">
                                      <p:stCondLst>
                                        <p:cond delay="0"/>
                                      </p:stCondLst>
                                      <p:childTnLst>
                                        <p:set>
                                          <p:cBhvr>
                                            <p:cTn id="83" dur="1" fill="hold">
                                              <p:stCondLst>
                                                <p:cond delay="0"/>
                                              </p:stCondLst>
                                            </p:cTn>
                                            <p:tgtEl>
                                              <p:spTgt spid="120"/>
                                            </p:tgtEl>
                                            <p:attrNameLst>
                                              <p:attrName>style.visibility</p:attrName>
                                            </p:attrNameLst>
                                          </p:cBhvr>
                                          <p:to>
                                            <p:strVal val="visible"/>
                                          </p:to>
                                        </p:set>
                                        <p:anim calcmode="lin" valueType="num">
                                          <p:cBhvr additive="base">
                                            <p:cTn id="84" dur="500" fill="hold"/>
                                            <p:tgtEl>
                                              <p:spTgt spid="120"/>
                                            </p:tgtEl>
                                            <p:attrNameLst>
                                              <p:attrName>ppt_x</p:attrName>
                                            </p:attrNameLst>
                                          </p:cBhvr>
                                          <p:tavLst>
                                            <p:tav tm="0">
                                              <p:val>
                                                <p:strVal val="#ppt_x"/>
                                              </p:val>
                                            </p:tav>
                                            <p:tav tm="100000">
                                              <p:val>
                                                <p:strVal val="#ppt_x"/>
                                              </p:val>
                                            </p:tav>
                                          </p:tavLst>
                                        </p:anim>
                                        <p:anim calcmode="lin" valueType="num">
                                          <p:cBhvr additive="base">
                                            <p:cTn id="85" dur="500" fill="hold"/>
                                            <p:tgtEl>
                                              <p:spTgt spid="12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p:tgtEl>
                                              <p:spTgt spid="81"/>
                                            </p:tgtEl>
                                            <p:attrNameLst>
                                              <p:attrName>ppt_x</p:attrName>
                                            </p:attrNameLst>
                                          </p:cBhvr>
                                          <p:tavLst>
                                            <p:tav tm="0">
                                              <p:val>
                                                <p:strVal val="#ppt_x-#ppt_w*1.125000"/>
                                              </p:val>
                                            </p:tav>
                                            <p:tav tm="100000">
                                              <p:val>
                                                <p:strVal val="#ppt_x"/>
                                              </p:val>
                                            </p:tav>
                                          </p:tavLst>
                                        </p:anim>
                                        <p:animEffect transition="in" filter="wipe(right)">
                                          <p:cBhvr>
                                            <p:cTn id="90" dur="500"/>
                                            <p:tgtEl>
                                              <p:spTgt spid="8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p:tgtEl>
                                              <p:spTgt spid="80"/>
                                            </p:tgtEl>
                                            <p:attrNameLst>
                                              <p:attrName>ppt_x</p:attrName>
                                            </p:attrNameLst>
                                          </p:cBhvr>
                                          <p:tavLst>
                                            <p:tav tm="0">
                                              <p:val>
                                                <p:strVal val="#ppt_x-#ppt_w*1.125000"/>
                                              </p:val>
                                            </p:tav>
                                            <p:tav tm="100000">
                                              <p:val>
                                                <p:strVal val="#ppt_x"/>
                                              </p:val>
                                            </p:tav>
                                          </p:tavLst>
                                        </p:anim>
                                        <p:animEffect transition="in" filter="wipe(right)">
                                          <p:cBhvr>
                                            <p:cTn id="94" dur="500"/>
                                            <p:tgtEl>
                                              <p:spTgt spid="80"/>
                                            </p:tgtEl>
                                          </p:cBhvr>
                                        </p:animEffect>
                                      </p:childTnLst>
                                    </p:cTn>
                                  </p:par>
                                </p:childTnLst>
                              </p:cTn>
                            </p:par>
                            <p:par>
                              <p:cTn id="95" fill="hold">
                                <p:stCondLst>
                                  <p:cond delay="5500"/>
                                </p:stCondLst>
                                <p:childTnLst>
                                  <p:par>
                                    <p:cTn id="96" presetID="2" presetClass="entr" presetSubtype="4" fill="hold" nodeType="afterEffect">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cBhvr additive="base">
                                            <p:cTn id="98" dur="500" fill="hold"/>
                                            <p:tgtEl>
                                              <p:spTgt spid="63"/>
                                            </p:tgtEl>
                                            <p:attrNameLst>
                                              <p:attrName>ppt_x</p:attrName>
                                            </p:attrNameLst>
                                          </p:cBhvr>
                                          <p:tavLst>
                                            <p:tav tm="0">
                                              <p:val>
                                                <p:strVal val="#ppt_x"/>
                                              </p:val>
                                            </p:tav>
                                            <p:tav tm="100000">
                                              <p:val>
                                                <p:strVal val="#ppt_x"/>
                                              </p:val>
                                            </p:tav>
                                          </p:tavLst>
                                        </p:anim>
                                        <p:anim calcmode="lin" valueType="num">
                                          <p:cBhvr additive="base">
                                            <p:cTn id="99" dur="500" fill="hold"/>
                                            <p:tgtEl>
                                              <p:spTgt spid="63"/>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p:tgtEl>
                                              <p:spTgt spid="76"/>
                                            </p:tgtEl>
                                            <p:attrNameLst>
                                              <p:attrName>ppt_x</p:attrName>
                                            </p:attrNameLst>
                                          </p:cBhvr>
                                          <p:tavLst>
                                            <p:tav tm="0">
                                              <p:val>
                                                <p:strVal val="#ppt_x-#ppt_w*1.125000"/>
                                              </p:val>
                                            </p:tav>
                                            <p:tav tm="100000">
                                              <p:val>
                                                <p:strVal val="#ppt_x"/>
                                              </p:val>
                                            </p:tav>
                                          </p:tavLst>
                                        </p:anim>
                                        <p:animEffect transition="in" filter="wipe(right)">
                                          <p:cBhvr>
                                            <p:cTn id="104" dur="500"/>
                                            <p:tgtEl>
                                              <p:spTgt spid="7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p:tgtEl>
                                              <p:spTgt spid="77"/>
                                            </p:tgtEl>
                                            <p:attrNameLst>
                                              <p:attrName>ppt_x</p:attrName>
                                            </p:attrNameLst>
                                          </p:cBhvr>
                                          <p:tavLst>
                                            <p:tav tm="0">
                                              <p:val>
                                                <p:strVal val="#ppt_x-#ppt_w*1.125000"/>
                                              </p:val>
                                            </p:tav>
                                            <p:tav tm="100000">
                                              <p:val>
                                                <p:strVal val="#ppt_x"/>
                                              </p:val>
                                            </p:tav>
                                          </p:tavLst>
                                        </p:anim>
                                        <p:animEffect transition="in" filter="wipe(right)">
                                          <p:cBhvr>
                                            <p:cTn id="108" dur="500"/>
                                            <p:tgtEl>
                                              <p:spTgt spid="77"/>
                                            </p:tgtEl>
                                          </p:cBhvr>
                                        </p:animEffect>
                                      </p:childTnLst>
                                    </p:cTn>
                                  </p:par>
                                  <p:par>
                                    <p:cTn id="109" presetID="12" presetClass="entr" presetSubtype="8"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500"/>
                                            <p:tgtEl>
                                              <p:spTgt spid="99"/>
                                            </p:tgtEl>
                                            <p:attrNameLst>
                                              <p:attrName>ppt_x</p:attrName>
                                            </p:attrNameLst>
                                          </p:cBhvr>
                                          <p:tavLst>
                                            <p:tav tm="0">
                                              <p:val>
                                                <p:strVal val="#ppt_x-#ppt_w*1.125000"/>
                                              </p:val>
                                            </p:tav>
                                            <p:tav tm="100000">
                                              <p:val>
                                                <p:strVal val="#ppt_x"/>
                                              </p:val>
                                            </p:tav>
                                          </p:tavLst>
                                        </p:anim>
                                        <p:animEffect transition="in" filter="wipe(right)">
                                          <p:cBhvr>
                                            <p:cTn id="112" dur="500"/>
                                            <p:tgtEl>
                                              <p:spTgt spid="99"/>
                                            </p:tgtEl>
                                          </p:cBhvr>
                                        </p:animEffect>
                                      </p:childTnLst>
                                    </p:cTn>
                                  </p:par>
                                  <p:par>
                                    <p:cTn id="113" presetID="12" presetClass="entr" presetSubtype="8"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500"/>
                                            <p:tgtEl>
                                              <p:spTgt spid="102"/>
                                            </p:tgtEl>
                                            <p:attrNameLst>
                                              <p:attrName>ppt_x</p:attrName>
                                            </p:attrNameLst>
                                          </p:cBhvr>
                                          <p:tavLst>
                                            <p:tav tm="0">
                                              <p:val>
                                                <p:strVal val="#ppt_x-#ppt_w*1.125000"/>
                                              </p:val>
                                            </p:tav>
                                            <p:tav tm="100000">
                                              <p:val>
                                                <p:strVal val="#ppt_x"/>
                                              </p:val>
                                            </p:tav>
                                          </p:tavLst>
                                        </p:anim>
                                        <p:animEffect transition="in" filter="wipe(right)">
                                          <p:cBhvr>
                                            <p:cTn id="11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cxnSp>
        <p:nvCxnSpPr>
          <p:cNvPr id="70" name="直接连接符 69"/>
          <p:cNvCxnSpPr/>
          <p:nvPr/>
        </p:nvCxnSpPr>
        <p:spPr>
          <a:xfrm>
            <a:off x="1251312" y="384620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51312" y="510145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067403" y="3971773"/>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关键字设问？</a:t>
            </a:r>
          </a:p>
        </p:txBody>
      </p:sp>
      <p:sp>
        <p:nvSpPr>
          <p:cNvPr id="74" name="TextBox 73"/>
          <p:cNvSpPr txBox="1"/>
          <p:nvPr/>
        </p:nvSpPr>
        <p:spPr>
          <a:xfrm>
            <a:off x="2067403" y="4333366"/>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关键字设问？</a:t>
            </a:r>
          </a:p>
        </p:txBody>
      </p:sp>
      <p:sp>
        <p:nvSpPr>
          <p:cNvPr id="78" name="TextBox 77"/>
          <p:cNvSpPr txBox="1"/>
          <p:nvPr/>
        </p:nvSpPr>
        <p:spPr>
          <a:xfrm>
            <a:off x="2067403" y="4717409"/>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关键字设问？</a:t>
            </a:r>
          </a:p>
        </p:txBody>
      </p:sp>
      <p:sp>
        <p:nvSpPr>
          <p:cNvPr id="79" name="TextBox 78"/>
          <p:cNvSpPr txBox="1"/>
          <p:nvPr/>
        </p:nvSpPr>
        <p:spPr>
          <a:xfrm>
            <a:off x="1251312" y="5243721"/>
            <a:ext cx="3744416" cy="615361"/>
          </a:xfrm>
          <a:prstGeom prst="rect">
            <a:avLst/>
          </a:prstGeom>
          <a:noFill/>
        </p:spPr>
        <p:txBody>
          <a:bodyPr wrap="square" lIns="0" tIns="0" rIns="0" bIns="0" rtlCol="0">
            <a:spAutoFit/>
          </a:bodyPr>
          <a:lstStyle/>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endParaRPr lang="en-US" altLang="zh-CN" sz="1335" dirty="0">
              <a:solidFill>
                <a:schemeClr val="bg1"/>
              </a:solidFill>
              <a:latin typeface="+mj-ea"/>
            </a:endParaRPr>
          </a:p>
        </p:txBody>
      </p:sp>
      <p:sp>
        <p:nvSpPr>
          <p:cNvPr id="84" name="Freeform 5"/>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85" name="圆角矩形 84"/>
          <p:cNvSpPr/>
          <p:nvPr/>
        </p:nvSpPr>
        <p:spPr>
          <a:xfrm>
            <a:off x="7152118" y="126621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0" name="圆角矩形 89"/>
          <p:cNvSpPr/>
          <p:nvPr/>
        </p:nvSpPr>
        <p:spPr>
          <a:xfrm>
            <a:off x="7152118" y="2011163"/>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1" name="圆角矩形 90"/>
          <p:cNvSpPr/>
          <p:nvPr/>
        </p:nvSpPr>
        <p:spPr>
          <a:xfrm>
            <a:off x="7152118" y="2756107"/>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2" name="圆角矩形 91"/>
          <p:cNvSpPr/>
          <p:nvPr/>
        </p:nvSpPr>
        <p:spPr>
          <a:xfrm>
            <a:off x="7152118" y="3501051"/>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3" name="圆角矩形 92"/>
          <p:cNvSpPr/>
          <p:nvPr/>
        </p:nvSpPr>
        <p:spPr>
          <a:xfrm>
            <a:off x="7152118" y="4245995"/>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4" name="圆角矩形 93"/>
          <p:cNvSpPr/>
          <p:nvPr/>
        </p:nvSpPr>
        <p:spPr>
          <a:xfrm>
            <a:off x="7152118" y="499093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5" name="圆角矩形 94"/>
          <p:cNvSpPr/>
          <p:nvPr/>
        </p:nvSpPr>
        <p:spPr>
          <a:xfrm>
            <a:off x="7152118" y="573587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6" name="TextBox 95"/>
          <p:cNvSpPr txBox="1"/>
          <p:nvPr/>
        </p:nvSpPr>
        <p:spPr>
          <a:xfrm>
            <a:off x="7619933" y="147693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4" name="TextBox 103"/>
          <p:cNvSpPr txBox="1"/>
          <p:nvPr/>
        </p:nvSpPr>
        <p:spPr>
          <a:xfrm>
            <a:off x="7619933" y="2221877"/>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5" name="TextBox 104"/>
          <p:cNvSpPr txBox="1"/>
          <p:nvPr/>
        </p:nvSpPr>
        <p:spPr>
          <a:xfrm>
            <a:off x="7619933" y="2966821"/>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6" name="TextBox 105"/>
          <p:cNvSpPr txBox="1"/>
          <p:nvPr/>
        </p:nvSpPr>
        <p:spPr>
          <a:xfrm>
            <a:off x="7619933" y="3711765"/>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7" name="TextBox 106"/>
          <p:cNvSpPr txBox="1"/>
          <p:nvPr/>
        </p:nvSpPr>
        <p:spPr>
          <a:xfrm>
            <a:off x="7619933" y="4456709"/>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8" name="TextBox 107"/>
          <p:cNvSpPr txBox="1"/>
          <p:nvPr/>
        </p:nvSpPr>
        <p:spPr>
          <a:xfrm>
            <a:off x="7619933" y="520165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9" name="TextBox 108"/>
          <p:cNvSpPr txBox="1"/>
          <p:nvPr/>
        </p:nvSpPr>
        <p:spPr>
          <a:xfrm>
            <a:off x="7619933" y="5946593"/>
            <a:ext cx="3084579" cy="410882"/>
          </a:xfrm>
          <a:prstGeom prst="rect">
            <a:avLst/>
          </a:prstGeom>
          <a:noFill/>
        </p:spPr>
        <p:txBody>
          <a:bodyPr wrap="square" lIns="0" tIns="0" rIns="0" bIns="0" rtlCol="0">
            <a:spAutoFit/>
          </a:bodyPr>
          <a:lstStyle/>
          <a:p>
            <a:pPr algn="just"/>
            <a:r>
              <a:rPr lang="zh-CN" altLang="en-US" sz="1335">
                <a:solidFill>
                  <a:schemeClr val="accent5"/>
                </a:solidFill>
                <a:latin typeface="微软雅黑" panose="020B0503020204020204" pitchFamily="34" charset="-122"/>
                <a:ea typeface="微软雅黑" panose="020B0503020204020204" pitchFamily="34" charset="-122"/>
              </a:rPr>
              <a:t>更多模版：亮亮图文旗舰店</a:t>
            </a:r>
            <a:r>
              <a:rPr lang="en-US" altLang="zh-CN" sz="1335">
                <a:solidFill>
                  <a:schemeClr val="accent5"/>
                </a:solidFill>
                <a:latin typeface="微软雅黑" panose="020B0503020204020204" pitchFamily="34" charset="-122"/>
                <a:ea typeface="微软雅黑" panose="020B0503020204020204" pitchFamily="34" charset="-122"/>
              </a:rPr>
              <a:t>https://liangliangtuwen.tmall.com</a:t>
            </a:r>
            <a:endParaRPr lang="en-US" altLang="zh-CN" sz="1335" dirty="0">
              <a:solidFill>
                <a:schemeClr val="accent5"/>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2215905" y="1782623"/>
            <a:ext cx="1815231" cy="1818904"/>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bwMode="auto">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14"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12" name="TextBox 111"/>
            <p:cNvSpPr txBox="1"/>
            <p:nvPr/>
          </p:nvSpPr>
          <p:spPr>
            <a:xfrm>
              <a:off x="7266038" y="516486"/>
              <a:ext cx="255926" cy="271460"/>
            </a:xfrm>
            <a:prstGeom prst="rect">
              <a:avLst/>
            </a:prstGeom>
            <a:noFill/>
          </p:spPr>
          <p:txBody>
            <a:bodyPr wrap="none" rtlCol="0">
              <a:spAutoFit/>
            </a:bodyPr>
            <a:lstStyle/>
            <a:p>
              <a:r>
                <a:rPr lang="zh-CN" altLang="en-US" sz="2935" b="1" dirty="0">
                  <a:solidFill>
                    <a:schemeClr val="bg1"/>
                  </a:solidFill>
                  <a:latin typeface="微软雅黑" panose="020B0503020204020204" pitchFamily="34" charset="-122"/>
                  <a:ea typeface="微软雅黑" panose="020B0503020204020204" pitchFamily="34" charset="-122"/>
                </a:rPr>
                <a:t>标题</a:t>
              </a:r>
              <a:endParaRPr lang="en-US" altLang="zh-CN" sz="2935" b="1" dirty="0">
                <a:solidFill>
                  <a:schemeClr val="bg1"/>
                </a:solidFill>
                <a:latin typeface="微软雅黑" panose="020B0503020204020204" pitchFamily="34" charset="-122"/>
                <a:ea typeface="微软雅黑" panose="020B0503020204020204" pitchFamily="34" charset="-122"/>
              </a:endParaRPr>
            </a:p>
            <a:p>
              <a:r>
                <a:rPr lang="zh-CN" altLang="en-US" sz="2935" b="1" dirty="0">
                  <a:solidFill>
                    <a:schemeClr val="bg1"/>
                  </a:solidFill>
                  <a:latin typeface="微软雅黑" panose="020B0503020204020204" pitchFamily="34" charset="-122"/>
                  <a:ea typeface="微软雅黑" panose="020B0503020204020204" pitchFamily="34" charset="-122"/>
                </a:rPr>
                <a:t>文字</a:t>
              </a:r>
              <a:endParaRPr lang="en-US" altLang="zh-CN" sz="2935"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animEffect transition="in" filter="fade">
                                      <p:cBhvr>
                                        <p:cTn id="14" dur="500"/>
                                        <p:tgtEl>
                                          <p:spTgt spid="110"/>
                                        </p:tgtEl>
                                      </p:cBhvr>
                                    </p:animEffect>
                                    <p:anim calcmode="lin" valueType="num">
                                      <p:cBhvr>
                                        <p:cTn id="15" dur="500" fill="hold"/>
                                        <p:tgtEl>
                                          <p:spTgt spid="110"/>
                                        </p:tgtEl>
                                        <p:attrNameLst>
                                          <p:attrName>ppt_x</p:attrName>
                                        </p:attrNameLst>
                                      </p:cBhvr>
                                      <p:tavLst>
                                        <p:tav tm="0">
                                          <p:val>
                                            <p:fltVal val="0.5"/>
                                          </p:val>
                                        </p:tav>
                                        <p:tav tm="100000">
                                          <p:val>
                                            <p:strVal val="#ppt_x"/>
                                          </p:val>
                                        </p:tav>
                                      </p:tavLst>
                                    </p:anim>
                                    <p:anim calcmode="lin" valueType="num">
                                      <p:cBhvr>
                                        <p:cTn id="16" dur="500" fill="hold"/>
                                        <p:tgtEl>
                                          <p:spTgt spid="11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outVertical)">
                                      <p:cBhvr>
                                        <p:cTn id="20" dur="500"/>
                                        <p:tgtEl>
                                          <p:spTgt spid="70"/>
                                        </p:tgtEl>
                                      </p:cBhvr>
                                    </p:animEffect>
                                  </p:childTnLst>
                                </p:cTn>
                              </p:par>
                              <p:par>
                                <p:cTn id="21" presetID="16" presetClass="entr" presetSubtype="37"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barn(outVertical)">
                                      <p:cBhvr>
                                        <p:cTn id="23" dur="500"/>
                                        <p:tgtEl>
                                          <p:spTgt spid="71"/>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anim calcmode="lin" valueType="num">
                                      <p:cBhvr>
                                        <p:cTn id="28" dur="500" fill="hold"/>
                                        <p:tgtEl>
                                          <p:spTgt spid="73"/>
                                        </p:tgtEl>
                                        <p:attrNameLst>
                                          <p:attrName>ppt_x</p:attrName>
                                        </p:attrNameLst>
                                      </p:cBhvr>
                                      <p:tavLst>
                                        <p:tav tm="0">
                                          <p:val>
                                            <p:strVal val="#ppt_x"/>
                                          </p:val>
                                        </p:tav>
                                        <p:tav tm="100000">
                                          <p:val>
                                            <p:strVal val="#ppt_x"/>
                                          </p:val>
                                        </p:tav>
                                      </p:tavLst>
                                    </p:anim>
                                    <p:anim calcmode="lin" valueType="num">
                                      <p:cBhvr>
                                        <p:cTn id="29" dur="5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anim calcmode="lin" valueType="num">
                                      <p:cBhvr>
                                        <p:cTn id="33" dur="500" fill="hold"/>
                                        <p:tgtEl>
                                          <p:spTgt spid="74"/>
                                        </p:tgtEl>
                                        <p:attrNameLst>
                                          <p:attrName>ppt_x</p:attrName>
                                        </p:attrNameLst>
                                      </p:cBhvr>
                                      <p:tavLst>
                                        <p:tav tm="0">
                                          <p:val>
                                            <p:strVal val="#ppt_x"/>
                                          </p:val>
                                        </p:tav>
                                        <p:tav tm="100000">
                                          <p:val>
                                            <p:strVal val="#ppt_x"/>
                                          </p:val>
                                        </p:tav>
                                      </p:tavLst>
                                    </p:anim>
                                    <p:anim calcmode="lin" valueType="num">
                                      <p:cBhvr>
                                        <p:cTn id="34" dur="5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300"/>
                                        <p:tgtEl>
                                          <p:spTgt spid="79"/>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500"/>
                                        <p:tgtEl>
                                          <p:spTgt spid="84"/>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3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left)">
                                      <p:cBhvr>
                                        <p:cTn id="54" dur="300"/>
                                        <p:tgtEl>
                                          <p:spTgt spid="85"/>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300"/>
                                        <p:tgtEl>
                                          <p:spTgt spid="10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300"/>
                                        <p:tgtEl>
                                          <p:spTgt spid="90"/>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left)">
                                      <p:cBhvr>
                                        <p:cTn id="65" dur="300"/>
                                        <p:tgtEl>
                                          <p:spTgt spid="10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300"/>
                                        <p:tgtEl>
                                          <p:spTgt spid="91"/>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300"/>
                                        <p:tgtEl>
                                          <p:spTgt spid="10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300"/>
                                        <p:tgtEl>
                                          <p:spTgt spid="92"/>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300"/>
                                        <p:tgtEl>
                                          <p:spTgt spid="10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300"/>
                                        <p:tgtEl>
                                          <p:spTgt spid="93"/>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wipe(left)">
                                      <p:cBhvr>
                                        <p:cTn id="86" dur="300"/>
                                        <p:tgtEl>
                                          <p:spTgt spid="10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300"/>
                                        <p:tgtEl>
                                          <p:spTgt spid="94"/>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left)">
                                      <p:cBhvr>
                                        <p:cTn id="93" dur="300"/>
                                        <p:tgtEl>
                                          <p:spTgt spid="10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wipe(left)">
                                      <p:cBhvr>
                                        <p:cTn id="96"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sp>
        <p:nvSpPr>
          <p:cNvPr id="49" name="TextBox 48"/>
          <p:cNvSpPr txBox="1"/>
          <p:nvPr/>
        </p:nvSpPr>
        <p:spPr>
          <a:xfrm>
            <a:off x="2502929" y="1954279"/>
            <a:ext cx="2123959" cy="507983"/>
          </a:xfrm>
          <a:prstGeom prst="rect">
            <a:avLst/>
          </a:prstGeom>
          <a:noFill/>
        </p:spPr>
        <p:txBody>
          <a:bodyPr wrap="none" lIns="137309" tIns="68655" rIns="137309" bIns="68655" rtlCol="0">
            <a:spAutoFit/>
          </a:bodyPr>
          <a:lstStyle/>
          <a:p>
            <a:r>
              <a:rPr lang="zh-CN" altLang="en-US" sz="2400" dirty="0">
                <a:solidFill>
                  <a:schemeClr val="bg1"/>
                </a:solidFill>
                <a:latin typeface="微软雅黑" panose="020B0503020204020204" pitchFamily="34" charset="-122"/>
              </a:rPr>
              <a:t>点击添加标题</a:t>
            </a:r>
          </a:p>
        </p:txBody>
      </p:sp>
      <p:sp>
        <p:nvSpPr>
          <p:cNvPr id="53" name="TextBox 52"/>
          <p:cNvSpPr txBox="1"/>
          <p:nvPr/>
        </p:nvSpPr>
        <p:spPr>
          <a:xfrm>
            <a:off x="1299180" y="27822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p>
        </p:txBody>
      </p:sp>
      <p:sp>
        <p:nvSpPr>
          <p:cNvPr id="55" name="右箭头 54"/>
          <p:cNvSpPr/>
          <p:nvPr/>
        </p:nvSpPr>
        <p:spPr>
          <a:xfrm>
            <a:off x="2583309" y="2692635"/>
            <a:ext cx="6999312"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3" name="TextBox 62"/>
          <p:cNvSpPr txBox="1"/>
          <p:nvPr/>
        </p:nvSpPr>
        <p:spPr>
          <a:xfrm>
            <a:off x="2746683" y="281686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p>
        </p:txBody>
      </p:sp>
      <p:sp>
        <p:nvSpPr>
          <p:cNvPr id="52" name="TextBox 51"/>
          <p:cNvSpPr txBox="1"/>
          <p:nvPr/>
        </p:nvSpPr>
        <p:spPr>
          <a:xfrm>
            <a:off x="9720290" y="27445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95%</a:t>
            </a:r>
            <a:endParaRPr lang="zh-CN" altLang="en-US" sz="2000" dirty="0">
              <a:solidFill>
                <a:schemeClr val="bg1"/>
              </a:solidFill>
              <a:latin typeface="微软雅黑" panose="020B0503020204020204" pitchFamily="34" charset="-122"/>
            </a:endParaRPr>
          </a:p>
        </p:txBody>
      </p:sp>
      <p:sp>
        <p:nvSpPr>
          <p:cNvPr id="67" name="TextBox 66"/>
          <p:cNvSpPr txBox="1"/>
          <p:nvPr/>
        </p:nvSpPr>
        <p:spPr>
          <a:xfrm>
            <a:off x="1303361" y="342200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p>
        </p:txBody>
      </p:sp>
      <p:sp>
        <p:nvSpPr>
          <p:cNvPr id="68" name="右箭头 67"/>
          <p:cNvSpPr/>
          <p:nvPr/>
        </p:nvSpPr>
        <p:spPr>
          <a:xfrm>
            <a:off x="2583313" y="3314801"/>
            <a:ext cx="4923699"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9" name="TextBox 68"/>
          <p:cNvSpPr txBox="1"/>
          <p:nvPr/>
        </p:nvSpPr>
        <p:spPr>
          <a:xfrm>
            <a:off x="2746685" y="342172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p>
        </p:txBody>
      </p:sp>
      <p:sp>
        <p:nvSpPr>
          <p:cNvPr id="66" name="TextBox 65"/>
          <p:cNvSpPr txBox="1"/>
          <p:nvPr/>
        </p:nvSpPr>
        <p:spPr>
          <a:xfrm>
            <a:off x="7558727" y="33883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75%</a:t>
            </a:r>
            <a:endParaRPr lang="zh-CN" altLang="en-US" sz="2000" dirty="0">
              <a:solidFill>
                <a:schemeClr val="bg1"/>
              </a:solidFill>
              <a:latin typeface="微软雅黑" panose="020B0503020204020204" pitchFamily="34" charset="-122"/>
            </a:endParaRPr>
          </a:p>
        </p:txBody>
      </p:sp>
      <p:sp>
        <p:nvSpPr>
          <p:cNvPr id="75" name="TextBox 74"/>
          <p:cNvSpPr txBox="1"/>
          <p:nvPr/>
        </p:nvSpPr>
        <p:spPr>
          <a:xfrm>
            <a:off x="1323821" y="40525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p>
        </p:txBody>
      </p:sp>
      <p:sp>
        <p:nvSpPr>
          <p:cNvPr id="76" name="右箭头 75"/>
          <p:cNvSpPr/>
          <p:nvPr/>
        </p:nvSpPr>
        <p:spPr>
          <a:xfrm>
            <a:off x="2583316" y="3936975"/>
            <a:ext cx="5695816"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77" name="TextBox 76"/>
          <p:cNvSpPr txBox="1"/>
          <p:nvPr/>
        </p:nvSpPr>
        <p:spPr>
          <a:xfrm>
            <a:off x="2746688" y="4043900"/>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p>
        </p:txBody>
      </p:sp>
      <p:sp>
        <p:nvSpPr>
          <p:cNvPr id="72" name="TextBox 71"/>
          <p:cNvSpPr txBox="1"/>
          <p:nvPr/>
        </p:nvSpPr>
        <p:spPr>
          <a:xfrm>
            <a:off x="8406061" y="4014857"/>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85%</a:t>
            </a:r>
            <a:endParaRPr lang="zh-CN" altLang="en-US" sz="2000" dirty="0">
              <a:solidFill>
                <a:schemeClr val="bg1"/>
              </a:solidFill>
              <a:latin typeface="微软雅黑" panose="020B0503020204020204" pitchFamily="34" charset="-122"/>
            </a:endParaRPr>
          </a:p>
        </p:txBody>
      </p:sp>
      <p:sp>
        <p:nvSpPr>
          <p:cNvPr id="81" name="TextBox 80"/>
          <p:cNvSpPr txBox="1"/>
          <p:nvPr/>
        </p:nvSpPr>
        <p:spPr>
          <a:xfrm>
            <a:off x="1311123" y="4675722"/>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p>
        </p:txBody>
      </p:sp>
      <p:sp>
        <p:nvSpPr>
          <p:cNvPr id="82" name="右箭头 81"/>
          <p:cNvSpPr/>
          <p:nvPr/>
        </p:nvSpPr>
        <p:spPr>
          <a:xfrm>
            <a:off x="2583317" y="4559137"/>
            <a:ext cx="3894200"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83" name="TextBox 82"/>
          <p:cNvSpPr txBox="1"/>
          <p:nvPr/>
        </p:nvSpPr>
        <p:spPr>
          <a:xfrm>
            <a:off x="2746689" y="4666063"/>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p>
        </p:txBody>
      </p:sp>
      <p:sp>
        <p:nvSpPr>
          <p:cNvPr id="80" name="TextBox 79"/>
          <p:cNvSpPr txBox="1"/>
          <p:nvPr/>
        </p:nvSpPr>
        <p:spPr>
          <a:xfrm>
            <a:off x="6590349" y="4641345"/>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52%</a:t>
            </a:r>
            <a:endParaRPr lang="zh-CN" altLang="en-US" sz="2000" dirty="0">
              <a:solidFill>
                <a:schemeClr val="bg1"/>
              </a:solidFill>
              <a:latin typeface="微软雅黑" panose="020B0503020204020204" pitchFamily="34" charset="-122"/>
            </a:endParaRPr>
          </a:p>
        </p:txBody>
      </p:sp>
      <p:sp>
        <p:nvSpPr>
          <p:cNvPr id="87" name="TextBox 86"/>
          <p:cNvSpPr txBox="1"/>
          <p:nvPr/>
        </p:nvSpPr>
        <p:spPr>
          <a:xfrm>
            <a:off x="1311123" y="534015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p>
        </p:txBody>
      </p:sp>
      <p:sp>
        <p:nvSpPr>
          <p:cNvPr id="88" name="右箭头 87"/>
          <p:cNvSpPr/>
          <p:nvPr/>
        </p:nvSpPr>
        <p:spPr>
          <a:xfrm>
            <a:off x="2583318" y="5181309"/>
            <a:ext cx="6467937"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89" name="TextBox 88"/>
          <p:cNvSpPr txBox="1"/>
          <p:nvPr/>
        </p:nvSpPr>
        <p:spPr>
          <a:xfrm>
            <a:off x="2746689" y="5305542"/>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p>
        </p:txBody>
      </p:sp>
      <p:sp>
        <p:nvSpPr>
          <p:cNvPr id="86" name="TextBox 85"/>
          <p:cNvSpPr txBox="1"/>
          <p:nvPr/>
        </p:nvSpPr>
        <p:spPr>
          <a:xfrm>
            <a:off x="9149639" y="5233229"/>
            <a:ext cx="776149" cy="400110"/>
          </a:xfrm>
          <a:prstGeom prst="rect">
            <a:avLst/>
          </a:prstGeom>
          <a:noFill/>
        </p:spPr>
        <p:txBody>
          <a:bodyPr wrap="square" rtlCol="0">
            <a:spAutoFit/>
          </a:bodyPr>
          <a:lstStyle/>
          <a:p>
            <a:r>
              <a:rPr lang="en-US" altLang="zh-CN" sz="2000">
                <a:solidFill>
                  <a:schemeClr val="bg1"/>
                </a:solidFill>
                <a:latin typeface="微软雅黑" panose="020B0503020204020204" pitchFamily="34" charset="-122"/>
              </a:rPr>
              <a:t>87%</a:t>
            </a:r>
            <a:endParaRPr lang="zh-CN" altLang="en-US" sz="2000"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0-#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0-#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0-#ppt_w/2"/>
                                          </p:val>
                                        </p:tav>
                                        <p:tav tm="100000">
                                          <p:val>
                                            <p:strVal val="#ppt_x"/>
                                          </p:val>
                                        </p:tav>
                                      </p:tavLst>
                                    </p:anim>
                                    <p:anim calcmode="lin" valueType="num">
                                      <p:cBhvr additive="base">
                                        <p:cTn id="44" dur="500" fill="hold"/>
                                        <p:tgtEl>
                                          <p:spTgt spid="6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0-#ppt_w/2"/>
                                          </p:val>
                                        </p:tav>
                                        <p:tav tm="100000">
                                          <p:val>
                                            <p:strVal val="#ppt_x"/>
                                          </p:val>
                                        </p:tav>
                                      </p:tavLst>
                                    </p:anim>
                                    <p:anim calcmode="lin" valueType="num">
                                      <p:cBhvr additive="base">
                                        <p:cTn id="52" dur="500" fill="hold"/>
                                        <p:tgtEl>
                                          <p:spTgt spid="7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0-#ppt_w/2"/>
                                          </p:val>
                                        </p:tav>
                                        <p:tav tm="100000">
                                          <p:val>
                                            <p:strVal val="#ppt_x"/>
                                          </p:val>
                                        </p:tav>
                                      </p:tavLst>
                                    </p:anim>
                                    <p:anim calcmode="lin" valueType="num">
                                      <p:cBhvr additive="base">
                                        <p:cTn id="56" dur="500" fill="hold"/>
                                        <p:tgtEl>
                                          <p:spTgt spid="7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0-#ppt_w/2"/>
                                          </p:val>
                                        </p:tav>
                                        <p:tav tm="100000">
                                          <p:val>
                                            <p:strVal val="#ppt_x"/>
                                          </p:val>
                                        </p:tav>
                                      </p:tavLst>
                                    </p:anim>
                                    <p:anim calcmode="lin" valueType="num">
                                      <p:cBhvr additive="base">
                                        <p:cTn id="60" dur="500" fill="hold"/>
                                        <p:tgtEl>
                                          <p:spTgt spid="7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0-#ppt_w/2"/>
                                          </p:val>
                                        </p:tav>
                                        <p:tav tm="100000">
                                          <p:val>
                                            <p:strVal val="#ppt_x"/>
                                          </p:val>
                                        </p:tav>
                                      </p:tavLst>
                                    </p:anim>
                                    <p:anim calcmode="lin" valueType="num">
                                      <p:cBhvr additive="base">
                                        <p:cTn id="64" dur="500" fill="hold"/>
                                        <p:tgtEl>
                                          <p:spTgt spid="7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0-#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0-#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0-#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0-#ppt_w/2"/>
                                          </p:val>
                                        </p:tav>
                                        <p:tav tm="100000">
                                          <p:val>
                                            <p:strVal val="#ppt_x"/>
                                          </p:val>
                                        </p:tav>
                                      </p:tavLst>
                                    </p:anim>
                                    <p:anim calcmode="lin" valueType="num">
                                      <p:cBhvr additive="base">
                                        <p:cTn id="80" dur="500" fill="hold"/>
                                        <p:tgtEl>
                                          <p:spTgt spid="8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0-#ppt_w/2"/>
                                          </p:val>
                                        </p:tav>
                                        <p:tav tm="100000">
                                          <p:val>
                                            <p:strVal val="#ppt_x"/>
                                          </p:val>
                                        </p:tav>
                                      </p:tavLst>
                                    </p:anim>
                                    <p:anim calcmode="lin" valueType="num">
                                      <p:cBhvr additive="base">
                                        <p:cTn id="84" dur="500" fill="hold"/>
                                        <p:tgtEl>
                                          <p:spTgt spid="8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fill="hold"/>
                                        <p:tgtEl>
                                          <p:spTgt spid="88"/>
                                        </p:tgtEl>
                                        <p:attrNameLst>
                                          <p:attrName>ppt_x</p:attrName>
                                        </p:attrNameLst>
                                      </p:cBhvr>
                                      <p:tavLst>
                                        <p:tav tm="0">
                                          <p:val>
                                            <p:strVal val="0-#ppt_w/2"/>
                                          </p:val>
                                        </p:tav>
                                        <p:tav tm="100000">
                                          <p:val>
                                            <p:strVal val="#ppt_x"/>
                                          </p:val>
                                        </p:tav>
                                      </p:tavLst>
                                    </p:anim>
                                    <p:anim calcmode="lin" valueType="num">
                                      <p:cBhvr additive="base">
                                        <p:cTn id="88" dur="500" fill="hold"/>
                                        <p:tgtEl>
                                          <p:spTgt spid="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0-#ppt_w/2"/>
                                          </p:val>
                                        </p:tav>
                                        <p:tav tm="100000">
                                          <p:val>
                                            <p:strVal val="#ppt_x"/>
                                          </p:val>
                                        </p:tav>
                                      </p:tavLst>
                                    </p:anim>
                                    <p:anim calcmode="lin" valueType="num">
                                      <p:cBhvr additive="base">
                                        <p:cTn id="92" dur="500" fill="hold"/>
                                        <p:tgtEl>
                                          <p:spTgt spid="89"/>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500" fill="hold"/>
                                        <p:tgtEl>
                                          <p:spTgt spid="86"/>
                                        </p:tgtEl>
                                        <p:attrNameLst>
                                          <p:attrName>ppt_x</p:attrName>
                                        </p:attrNameLst>
                                      </p:cBhvr>
                                      <p:tavLst>
                                        <p:tav tm="0">
                                          <p:val>
                                            <p:strVal val="0-#ppt_w/2"/>
                                          </p:val>
                                        </p:tav>
                                        <p:tav tm="100000">
                                          <p:val>
                                            <p:strVal val="#ppt_x"/>
                                          </p:val>
                                        </p:tav>
                                      </p:tavLst>
                                    </p:anim>
                                    <p:anim calcmode="lin" valueType="num">
                                      <p:cBhvr additive="base">
                                        <p:cTn id="96"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5" grpId="0" animBg="1"/>
      <p:bldP spid="63" grpId="0"/>
      <p:bldP spid="52" grpId="0"/>
      <p:bldP spid="67" grpId="0"/>
      <p:bldP spid="68" grpId="0" animBg="1"/>
      <p:bldP spid="69" grpId="0"/>
      <p:bldP spid="66" grpId="0"/>
      <p:bldP spid="75" grpId="0"/>
      <p:bldP spid="76" grpId="0" animBg="1"/>
      <p:bldP spid="77" grpId="0"/>
      <p:bldP spid="72" grpId="0"/>
      <p:bldP spid="81" grpId="0"/>
      <p:bldP spid="82" grpId="0" animBg="1"/>
      <p:bldP spid="83" grpId="0"/>
      <p:bldP spid="80" grpId="0"/>
      <p:bldP spid="87" grpId="0"/>
      <p:bldP spid="88" grpId="0" animBg="1"/>
      <p:bldP spid="89" grpId="0"/>
      <p:bldP spid="8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4" name="组合 3"/>
          <p:cNvGrpSpPr/>
          <p:nvPr/>
        </p:nvGrpSpPr>
        <p:grpSpPr>
          <a:xfrm>
            <a:off x="1132419" y="3393545"/>
            <a:ext cx="1922240" cy="1657001"/>
            <a:chOff x="849314" y="2545158"/>
            <a:chExt cx="1441680" cy="1242751"/>
          </a:xfrm>
        </p:grpSpPr>
        <p:sp>
          <p:nvSpPr>
            <p:cNvPr id="39" name="六边形 38"/>
            <p:cNvSpPr/>
            <p:nvPr/>
          </p:nvSpPr>
          <p:spPr>
            <a:xfrm>
              <a:off x="849314" y="2545158"/>
              <a:ext cx="1441680" cy="1242751"/>
            </a:xfrm>
            <a:prstGeom prst="hexagon">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40"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grpSp>
        <p:nvGrpSpPr>
          <p:cNvPr id="9" name="组合 8"/>
          <p:cNvGrpSpPr/>
          <p:nvPr/>
        </p:nvGrpSpPr>
        <p:grpSpPr>
          <a:xfrm>
            <a:off x="8986781" y="2588886"/>
            <a:ext cx="1922240" cy="1657001"/>
            <a:chOff x="6740086" y="1941664"/>
            <a:chExt cx="1441680" cy="1242751"/>
          </a:xfrm>
        </p:grpSpPr>
        <p:sp>
          <p:nvSpPr>
            <p:cNvPr id="42" name="六边形 41"/>
            <p:cNvSpPr/>
            <p:nvPr/>
          </p:nvSpPr>
          <p:spPr>
            <a:xfrm>
              <a:off x="6740086" y="1941664"/>
              <a:ext cx="1441680" cy="1242751"/>
            </a:xfrm>
            <a:prstGeom prst="hexagon">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43"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grpSp>
        <p:nvGrpSpPr>
          <p:cNvPr id="5" name="组合 4"/>
          <p:cNvGrpSpPr/>
          <p:nvPr/>
        </p:nvGrpSpPr>
        <p:grpSpPr>
          <a:xfrm>
            <a:off x="2702993" y="2565045"/>
            <a:ext cx="1922240" cy="1657001"/>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 name="矩形 2"/>
            <p:cNvSpPr/>
            <p:nvPr/>
          </p:nvSpPr>
          <p:spPr>
            <a:xfrm>
              <a:off x="2406094" y="2239194"/>
              <a:ext cx="600164" cy="623248"/>
            </a:xfrm>
            <a:prstGeom prst="rect">
              <a:avLst/>
            </a:prstGeom>
          </p:spPr>
          <p:txBody>
            <a:bodyPr wrap="none">
              <a:spAutoFit/>
            </a:bodyPr>
            <a:lstStyle/>
            <a:p>
              <a:r>
                <a:rPr lang="zh-CN" altLang="en-US" sz="2400" dirty="0">
                  <a:solidFill>
                    <a:schemeClr val="tx2"/>
                  </a:solidFill>
                  <a:latin typeface="微软雅黑" panose="020B0503020204020204" pitchFamily="34" charset="-122"/>
                </a:rPr>
                <a:t>标题</a:t>
              </a:r>
              <a:endParaRPr lang="en-US" altLang="zh-CN" sz="2400" dirty="0">
                <a:solidFill>
                  <a:schemeClr val="tx2"/>
                </a:solidFill>
                <a:latin typeface="微软雅黑" panose="020B0503020204020204" pitchFamily="34" charset="-122"/>
              </a:endParaRPr>
            </a:p>
            <a:p>
              <a:r>
                <a:rPr lang="zh-CN" altLang="en-US" sz="2400" dirty="0">
                  <a:solidFill>
                    <a:schemeClr val="tx2"/>
                  </a:solidFill>
                  <a:latin typeface="微软雅黑" panose="020B0503020204020204" pitchFamily="34" charset="-122"/>
                </a:rPr>
                <a:t>文字</a:t>
              </a:r>
            </a:p>
          </p:txBody>
        </p:sp>
      </p:grpSp>
      <p:grpSp>
        <p:nvGrpSpPr>
          <p:cNvPr id="7" name="组合 6"/>
          <p:cNvGrpSpPr/>
          <p:nvPr/>
        </p:nvGrpSpPr>
        <p:grpSpPr>
          <a:xfrm>
            <a:off x="5844143" y="2565045"/>
            <a:ext cx="1922240" cy="1657001"/>
            <a:chOff x="4383107" y="1923783"/>
            <a:chExt cx="1441680" cy="1242751"/>
          </a:xfrm>
        </p:grpSpPr>
        <p:sp>
          <p:nvSpPr>
            <p:cNvPr id="33" name="六边形 3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58" name="矩形 57"/>
            <p:cNvSpPr/>
            <p:nvPr/>
          </p:nvSpPr>
          <p:spPr>
            <a:xfrm>
              <a:off x="4780781" y="2239194"/>
              <a:ext cx="600164" cy="623248"/>
            </a:xfrm>
            <a:prstGeom prst="rect">
              <a:avLst/>
            </a:prstGeom>
          </p:spPr>
          <p:txBody>
            <a:bodyPr wrap="none">
              <a:spAutoFit/>
            </a:bodyPr>
            <a:lstStyle/>
            <a:p>
              <a:r>
                <a:rPr lang="zh-CN" altLang="en-US" sz="2400" dirty="0">
                  <a:solidFill>
                    <a:schemeClr val="tx2"/>
                  </a:solidFill>
                  <a:latin typeface="微软雅黑" panose="020B0503020204020204" pitchFamily="34" charset="-122"/>
                </a:rPr>
                <a:t>标题</a:t>
              </a:r>
              <a:endParaRPr lang="en-US" altLang="zh-CN" sz="2400" dirty="0">
                <a:solidFill>
                  <a:schemeClr val="tx2"/>
                </a:solidFill>
                <a:latin typeface="微软雅黑" panose="020B0503020204020204" pitchFamily="34" charset="-122"/>
              </a:endParaRPr>
            </a:p>
            <a:p>
              <a:r>
                <a:rPr lang="zh-CN" altLang="en-US" sz="2400" dirty="0">
                  <a:solidFill>
                    <a:schemeClr val="tx2"/>
                  </a:solidFill>
                  <a:latin typeface="微软雅黑" panose="020B0503020204020204" pitchFamily="34" charset="-122"/>
                </a:rPr>
                <a:t>文字</a:t>
              </a:r>
            </a:p>
          </p:txBody>
        </p:sp>
      </p:grpSp>
      <p:grpSp>
        <p:nvGrpSpPr>
          <p:cNvPr id="6" name="组合 5"/>
          <p:cNvGrpSpPr/>
          <p:nvPr/>
        </p:nvGrpSpPr>
        <p:grpSpPr>
          <a:xfrm>
            <a:off x="4273568" y="3393545"/>
            <a:ext cx="1922240" cy="1657001"/>
            <a:chOff x="3205176" y="2545158"/>
            <a:chExt cx="1441680" cy="1242751"/>
          </a:xfrm>
        </p:grpSpPr>
        <p:sp>
          <p:nvSpPr>
            <p:cNvPr id="30" name="六边形 29"/>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59" name="矩形 58"/>
            <p:cNvSpPr/>
            <p:nvPr/>
          </p:nvSpPr>
          <p:spPr>
            <a:xfrm>
              <a:off x="3602850" y="2843367"/>
              <a:ext cx="600164" cy="623248"/>
            </a:xfrm>
            <a:prstGeom prst="rect">
              <a:avLst/>
            </a:prstGeom>
          </p:spPr>
          <p:txBody>
            <a:bodyPr wrap="none">
              <a:spAutoFit/>
            </a:bodyPr>
            <a:lstStyle/>
            <a:p>
              <a:r>
                <a:rPr lang="zh-CN" altLang="en-US" sz="2400" dirty="0">
                  <a:solidFill>
                    <a:schemeClr val="bg2"/>
                  </a:solidFill>
                  <a:latin typeface="微软雅黑" panose="020B0503020204020204" pitchFamily="34" charset="-122"/>
                </a:rPr>
                <a:t>标题</a:t>
              </a:r>
              <a:endParaRPr lang="en-US" altLang="zh-CN" sz="2400" dirty="0">
                <a:solidFill>
                  <a:schemeClr val="bg2"/>
                </a:solidFill>
                <a:latin typeface="微软雅黑" panose="020B0503020204020204" pitchFamily="34" charset="-122"/>
              </a:endParaRPr>
            </a:p>
            <a:p>
              <a:r>
                <a:rPr lang="zh-CN" altLang="en-US" sz="2400" dirty="0">
                  <a:solidFill>
                    <a:schemeClr val="bg2"/>
                  </a:solidFill>
                  <a:latin typeface="微软雅黑" panose="020B0503020204020204" pitchFamily="34" charset="-122"/>
                </a:rPr>
                <a:t>文字</a:t>
              </a:r>
            </a:p>
          </p:txBody>
        </p:sp>
      </p:grpSp>
      <p:grpSp>
        <p:nvGrpSpPr>
          <p:cNvPr id="8" name="组合 7"/>
          <p:cNvGrpSpPr/>
          <p:nvPr/>
        </p:nvGrpSpPr>
        <p:grpSpPr>
          <a:xfrm>
            <a:off x="7414717" y="3393545"/>
            <a:ext cx="1922240" cy="1657001"/>
            <a:chOff x="5561038" y="2545158"/>
            <a:chExt cx="1441680" cy="1242751"/>
          </a:xfrm>
        </p:grpSpPr>
        <p:sp>
          <p:nvSpPr>
            <p:cNvPr id="36" name="六边形 35"/>
            <p:cNvSpPr/>
            <p:nvPr/>
          </p:nvSpPr>
          <p:spPr bwMode="auto">
            <a:xfrm>
              <a:off x="5561038"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60" name="矩形 59"/>
            <p:cNvSpPr/>
            <p:nvPr/>
          </p:nvSpPr>
          <p:spPr>
            <a:xfrm>
              <a:off x="5977537" y="2843367"/>
              <a:ext cx="600164" cy="623248"/>
            </a:xfrm>
            <a:prstGeom prst="rect">
              <a:avLst/>
            </a:prstGeom>
          </p:spPr>
          <p:txBody>
            <a:bodyPr wrap="none">
              <a:spAutoFit/>
            </a:bodyPr>
            <a:lstStyle/>
            <a:p>
              <a:r>
                <a:rPr lang="zh-CN" altLang="en-US" sz="2400" dirty="0">
                  <a:solidFill>
                    <a:schemeClr val="bg2"/>
                  </a:solidFill>
                  <a:latin typeface="微软雅黑" panose="020B0503020204020204" pitchFamily="34" charset="-122"/>
                </a:rPr>
                <a:t>标题</a:t>
              </a:r>
              <a:endParaRPr lang="en-US" altLang="zh-CN" sz="2400" dirty="0">
                <a:solidFill>
                  <a:schemeClr val="bg2"/>
                </a:solidFill>
                <a:latin typeface="微软雅黑" panose="020B0503020204020204" pitchFamily="34" charset="-122"/>
              </a:endParaRPr>
            </a:p>
            <a:p>
              <a:r>
                <a:rPr lang="zh-CN" altLang="en-US" sz="2400" dirty="0">
                  <a:solidFill>
                    <a:schemeClr val="bg2"/>
                  </a:solidFill>
                  <a:latin typeface="微软雅黑" panose="020B0503020204020204" pitchFamily="34" charset="-122"/>
                </a:rPr>
                <a:t>文字</a:t>
              </a:r>
            </a:p>
          </p:txBody>
        </p:sp>
      </p:grpSp>
      <p:grpSp>
        <p:nvGrpSpPr>
          <p:cNvPr id="61" name="组合 60"/>
          <p:cNvGrpSpPr/>
          <p:nvPr/>
        </p:nvGrpSpPr>
        <p:grpSpPr>
          <a:xfrm>
            <a:off x="1168673" y="5307115"/>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63" name="TextBox 62"/>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3" name="组合 72"/>
          <p:cNvGrpSpPr/>
          <p:nvPr/>
        </p:nvGrpSpPr>
        <p:grpSpPr>
          <a:xfrm>
            <a:off x="4273569" y="5307115"/>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5" name="TextBox 7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6" name="组合 75"/>
          <p:cNvGrpSpPr/>
          <p:nvPr/>
        </p:nvGrpSpPr>
        <p:grpSpPr>
          <a:xfrm>
            <a:off x="7414718" y="5307115"/>
            <a:ext cx="2357633" cy="1026724"/>
            <a:chOff x="1256119" y="1638320"/>
            <a:chExt cx="1923767" cy="770043"/>
          </a:xfrm>
        </p:grpSpPr>
        <p:sp>
          <p:nvSpPr>
            <p:cNvPr id="77" name="TextBox 7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9" name="组合 78"/>
          <p:cNvGrpSpPr/>
          <p:nvPr/>
        </p:nvGrpSpPr>
        <p:grpSpPr>
          <a:xfrm>
            <a:off x="1216247" y="1332431"/>
            <a:ext cx="5282173" cy="1026724"/>
            <a:chOff x="-1130229" y="1638320"/>
            <a:chExt cx="4310115" cy="770043"/>
          </a:xfrm>
        </p:grpSpPr>
        <p:sp>
          <p:nvSpPr>
            <p:cNvPr id="80" name="TextBox 7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1" name="TextBox 8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sp>
          <p:nvSpPr>
            <p:cNvPr id="85" name="TextBox 84"/>
            <p:cNvSpPr txBox="1"/>
            <p:nvPr/>
          </p:nvSpPr>
          <p:spPr>
            <a:xfrm>
              <a:off x="-113022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6" name="TextBox 85"/>
            <p:cNvSpPr txBox="1"/>
            <p:nvPr/>
          </p:nvSpPr>
          <p:spPr>
            <a:xfrm>
              <a:off x="-814671"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82" name="组合 81"/>
          <p:cNvGrpSpPr/>
          <p:nvPr/>
        </p:nvGrpSpPr>
        <p:grpSpPr>
          <a:xfrm>
            <a:off x="7245684" y="1332431"/>
            <a:ext cx="2357633" cy="1026724"/>
            <a:chOff x="1256119" y="1638320"/>
            <a:chExt cx="1923767" cy="770043"/>
          </a:xfrm>
        </p:grpSpPr>
        <p:sp>
          <p:nvSpPr>
            <p:cNvPr id="83" name="TextBox 82"/>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4" name="TextBox 8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additive="base">
                                        <p:cTn id="55" dur="500" fill="hold"/>
                                        <p:tgtEl>
                                          <p:spTgt spid="79"/>
                                        </p:tgtEl>
                                        <p:attrNameLst>
                                          <p:attrName>ppt_x</p:attrName>
                                        </p:attrNameLst>
                                      </p:cBhvr>
                                      <p:tavLst>
                                        <p:tav tm="0">
                                          <p:val>
                                            <p:strVal val="#ppt_x"/>
                                          </p:val>
                                        </p:tav>
                                        <p:tav tm="100000">
                                          <p:val>
                                            <p:strVal val="#ppt_x"/>
                                          </p:val>
                                        </p:tav>
                                      </p:tavLst>
                                    </p:anim>
                                    <p:anim calcmode="lin" valueType="num">
                                      <p:cBhvr additive="base">
                                        <p:cTn id="56" dur="500" fill="hold"/>
                                        <p:tgtEl>
                                          <p:spTgt spid="7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ppt_x"/>
                                          </p:val>
                                        </p:tav>
                                        <p:tav tm="100000">
                                          <p:val>
                                            <p:strVal val="#ppt_x"/>
                                          </p:val>
                                        </p:tav>
                                      </p:tavLst>
                                    </p:anim>
                                    <p:anim calcmode="lin" valueType="num">
                                      <p:cBhvr additive="base">
                                        <p:cTn id="6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499027" y="1889408"/>
            <a:ext cx="5918200" cy="515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smtClean="0">
                <a:solidFill>
                  <a:srgbClr val="FFFFFF"/>
                </a:solidFill>
              </a:rPr>
              <a:t>所有文字均可更改</a:t>
            </a:r>
            <a:endParaRPr lang="zh-CN" altLang="en-US" sz="2000" dirty="0">
              <a:solidFill>
                <a:srgbClr val="FFFFFF"/>
              </a:solidFill>
            </a:endParaRPr>
          </a:p>
        </p:txBody>
      </p:sp>
      <p:sp>
        <p:nvSpPr>
          <p:cNvPr id="3" name="Rectangle 3"/>
          <p:cNvSpPr txBox="1">
            <a:spLocks noChangeArrowheads="1"/>
          </p:cNvSpPr>
          <p:nvPr/>
        </p:nvSpPr>
        <p:spPr bwMode="auto">
          <a:xfrm>
            <a:off x="5403777" y="2068963"/>
            <a:ext cx="6634745" cy="173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0" b="1" dirty="0" smtClean="0">
                <a:solidFill>
                  <a:srgbClr val="FFFFFF"/>
                </a:solidFill>
                <a:ea typeface="微软雅黑" panose="020B0503020204020204" pitchFamily="34" charset="-122"/>
              </a:rPr>
              <a:t>感谢您的观看</a:t>
            </a:r>
            <a:endParaRPr lang="zh-CN" altLang="en-US" sz="8000" b="1" dirty="0">
              <a:solidFill>
                <a:srgbClr val="FFFFFF"/>
              </a:solidFill>
              <a:ea typeface="微软雅黑" panose="020B0503020204020204" pitchFamily="34" charset="-122"/>
            </a:endParaRPr>
          </a:p>
        </p:txBody>
      </p:sp>
      <p:sp>
        <p:nvSpPr>
          <p:cNvPr id="4" name="Freeform 6"/>
          <p:cNvSpPr>
            <a:spLocks noChangeAspect="1" noEditPoints="1"/>
          </p:cNvSpPr>
          <p:nvPr/>
        </p:nvSpPr>
        <p:spPr bwMode="auto">
          <a:xfrm>
            <a:off x="5403777" y="3628696"/>
            <a:ext cx="431631" cy="431631"/>
          </a:xfrm>
          <a:custGeom>
            <a:avLst/>
            <a:gdLst>
              <a:gd name="T0" fmla="*/ 308 w 422"/>
              <a:gd name="T1" fmla="*/ 214 h 421"/>
              <a:gd name="T2" fmla="*/ 308 w 422"/>
              <a:gd name="T3" fmla="*/ 157 h 421"/>
              <a:gd name="T4" fmla="*/ 282 w 422"/>
              <a:gd name="T5" fmla="*/ 157 h 421"/>
              <a:gd name="T6" fmla="*/ 282 w 422"/>
              <a:gd name="T7" fmla="*/ 214 h 421"/>
              <a:gd name="T8" fmla="*/ 213 w 422"/>
              <a:gd name="T9" fmla="*/ 284 h 421"/>
              <a:gd name="T10" fmla="*/ 211 w 422"/>
              <a:gd name="T11" fmla="*/ 284 h 421"/>
              <a:gd name="T12" fmla="*/ 211 w 422"/>
              <a:gd name="T13" fmla="*/ 284 h 421"/>
              <a:gd name="T14" fmla="*/ 211 w 422"/>
              <a:gd name="T15" fmla="*/ 284 h 421"/>
              <a:gd name="T16" fmla="*/ 209 w 422"/>
              <a:gd name="T17" fmla="*/ 284 h 421"/>
              <a:gd name="T18" fmla="*/ 140 w 422"/>
              <a:gd name="T19" fmla="*/ 214 h 421"/>
              <a:gd name="T20" fmla="*/ 140 w 422"/>
              <a:gd name="T21" fmla="*/ 157 h 421"/>
              <a:gd name="T22" fmla="*/ 114 w 422"/>
              <a:gd name="T23" fmla="*/ 157 h 421"/>
              <a:gd name="T24" fmla="*/ 114 w 422"/>
              <a:gd name="T25" fmla="*/ 214 h 421"/>
              <a:gd name="T26" fmla="*/ 196 w 422"/>
              <a:gd name="T27" fmla="*/ 309 h 421"/>
              <a:gd name="T28" fmla="*/ 196 w 422"/>
              <a:gd name="T29" fmla="*/ 350 h 421"/>
              <a:gd name="T30" fmla="*/ 138 w 422"/>
              <a:gd name="T31" fmla="*/ 367 h 421"/>
              <a:gd name="T32" fmla="*/ 285 w 422"/>
              <a:gd name="T33" fmla="*/ 367 h 421"/>
              <a:gd name="T34" fmla="*/ 226 w 422"/>
              <a:gd name="T35" fmla="*/ 350 h 421"/>
              <a:gd name="T36" fmla="*/ 226 w 422"/>
              <a:gd name="T37" fmla="*/ 309 h 421"/>
              <a:gd name="T38" fmla="*/ 308 w 422"/>
              <a:gd name="T39" fmla="*/ 214 h 421"/>
              <a:gd name="T40" fmla="*/ 210 w 422"/>
              <a:gd name="T41" fmla="*/ 260 h 421"/>
              <a:gd name="T42" fmla="*/ 211 w 422"/>
              <a:gd name="T43" fmla="*/ 260 h 421"/>
              <a:gd name="T44" fmla="*/ 212 w 422"/>
              <a:gd name="T45" fmla="*/ 260 h 421"/>
              <a:gd name="T46" fmla="*/ 258 w 422"/>
              <a:gd name="T47" fmla="*/ 213 h 421"/>
              <a:gd name="T48" fmla="*/ 258 w 422"/>
              <a:gd name="T49" fmla="*/ 101 h 421"/>
              <a:gd name="T50" fmla="*/ 212 w 422"/>
              <a:gd name="T51" fmla="*/ 55 h 421"/>
              <a:gd name="T52" fmla="*/ 211 w 422"/>
              <a:gd name="T53" fmla="*/ 55 h 421"/>
              <a:gd name="T54" fmla="*/ 210 w 422"/>
              <a:gd name="T55" fmla="*/ 55 h 421"/>
              <a:gd name="T56" fmla="*/ 164 w 422"/>
              <a:gd name="T57" fmla="*/ 101 h 421"/>
              <a:gd name="T58" fmla="*/ 164 w 422"/>
              <a:gd name="T59" fmla="*/ 213 h 421"/>
              <a:gd name="T60" fmla="*/ 210 w 422"/>
              <a:gd name="T61" fmla="*/ 260 h 421"/>
              <a:gd name="T62" fmla="*/ 211 w 422"/>
              <a:gd name="T63" fmla="*/ 0 h 421"/>
              <a:gd name="T64" fmla="*/ 422 w 422"/>
              <a:gd name="T65" fmla="*/ 211 h 421"/>
              <a:gd name="T66" fmla="*/ 211 w 422"/>
              <a:gd name="T67" fmla="*/ 421 h 421"/>
              <a:gd name="T68" fmla="*/ 0 w 422"/>
              <a:gd name="T69" fmla="*/ 211 h 421"/>
              <a:gd name="T70" fmla="*/ 211 w 422"/>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2" h="421">
                <a:moveTo>
                  <a:pt x="308" y="214"/>
                </a:moveTo>
                <a:lnTo>
                  <a:pt x="308" y="157"/>
                </a:lnTo>
                <a:cubicBezTo>
                  <a:pt x="308" y="141"/>
                  <a:pt x="282" y="141"/>
                  <a:pt x="282" y="157"/>
                </a:cubicBezTo>
                <a:lnTo>
                  <a:pt x="282" y="214"/>
                </a:lnTo>
                <a:cubicBezTo>
                  <a:pt x="282" y="253"/>
                  <a:pt x="251" y="284"/>
                  <a:pt x="213" y="284"/>
                </a:cubicBezTo>
                <a:cubicBezTo>
                  <a:pt x="212" y="284"/>
                  <a:pt x="212" y="284"/>
                  <a:pt x="211" y="284"/>
                </a:cubicBezTo>
                <a:cubicBezTo>
                  <a:pt x="210" y="284"/>
                  <a:pt x="210" y="284"/>
                  <a:pt x="209" y="284"/>
                </a:cubicBezTo>
                <a:cubicBezTo>
                  <a:pt x="171" y="284"/>
                  <a:pt x="140" y="253"/>
                  <a:pt x="140" y="214"/>
                </a:cubicBezTo>
                <a:lnTo>
                  <a:pt x="140" y="157"/>
                </a:lnTo>
                <a:cubicBezTo>
                  <a:pt x="140" y="141"/>
                  <a:pt x="114" y="141"/>
                  <a:pt x="114" y="157"/>
                </a:cubicBezTo>
                <a:cubicBezTo>
                  <a:pt x="114" y="165"/>
                  <a:pt x="114" y="214"/>
                  <a:pt x="114" y="214"/>
                </a:cubicBezTo>
                <a:cubicBezTo>
                  <a:pt x="114" y="263"/>
                  <a:pt x="149" y="302"/>
                  <a:pt x="196" y="309"/>
                </a:cubicBezTo>
                <a:lnTo>
                  <a:pt x="196" y="350"/>
                </a:lnTo>
                <a:lnTo>
                  <a:pt x="138" y="367"/>
                </a:lnTo>
                <a:lnTo>
                  <a:pt x="285" y="367"/>
                </a:lnTo>
                <a:lnTo>
                  <a:pt x="226" y="350"/>
                </a:lnTo>
                <a:lnTo>
                  <a:pt x="226" y="309"/>
                </a:lnTo>
                <a:cubicBezTo>
                  <a:pt x="273" y="303"/>
                  <a:pt x="308" y="263"/>
                  <a:pt x="308" y="214"/>
                </a:cubicBezTo>
                <a:close/>
                <a:moveTo>
                  <a:pt x="210" y="260"/>
                </a:moveTo>
                <a:cubicBezTo>
                  <a:pt x="210" y="260"/>
                  <a:pt x="211" y="260"/>
                  <a:pt x="211" y="260"/>
                </a:cubicBezTo>
                <a:cubicBezTo>
                  <a:pt x="211" y="260"/>
                  <a:pt x="212" y="260"/>
                  <a:pt x="212" y="260"/>
                </a:cubicBezTo>
                <a:cubicBezTo>
                  <a:pt x="238" y="260"/>
                  <a:pt x="258" y="239"/>
                  <a:pt x="258" y="213"/>
                </a:cubicBezTo>
                <a:lnTo>
                  <a:pt x="258" y="101"/>
                </a:lnTo>
                <a:cubicBezTo>
                  <a:pt x="258" y="76"/>
                  <a:pt x="238" y="55"/>
                  <a:pt x="212" y="55"/>
                </a:cubicBezTo>
                <a:cubicBezTo>
                  <a:pt x="212" y="55"/>
                  <a:pt x="211" y="55"/>
                  <a:pt x="211" y="55"/>
                </a:cubicBezTo>
                <a:cubicBezTo>
                  <a:pt x="211" y="55"/>
                  <a:pt x="210" y="55"/>
                  <a:pt x="210" y="55"/>
                </a:cubicBezTo>
                <a:cubicBezTo>
                  <a:pt x="185" y="55"/>
                  <a:pt x="164" y="76"/>
                  <a:pt x="164" y="101"/>
                </a:cubicBezTo>
                <a:lnTo>
                  <a:pt x="164" y="213"/>
                </a:lnTo>
                <a:cubicBezTo>
                  <a:pt x="164" y="239"/>
                  <a:pt x="185" y="260"/>
                  <a:pt x="210" y="260"/>
                </a:cubicBezTo>
                <a:close/>
                <a:moveTo>
                  <a:pt x="211" y="0"/>
                </a:moveTo>
                <a:cubicBezTo>
                  <a:pt x="327" y="0"/>
                  <a:pt x="422" y="94"/>
                  <a:pt x="422" y="211"/>
                </a:cubicBezTo>
                <a:cubicBezTo>
                  <a:pt x="422" y="327"/>
                  <a:pt x="327" y="421"/>
                  <a:pt x="211" y="421"/>
                </a:cubicBezTo>
                <a:cubicBezTo>
                  <a:pt x="95" y="421"/>
                  <a:pt x="0" y="327"/>
                  <a:pt x="0" y="211"/>
                </a:cubicBezTo>
                <a:cubicBezTo>
                  <a:pt x="0" y="94"/>
                  <a:pt x="95" y="0"/>
                  <a:pt x="2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5" name="TextBox 67"/>
          <p:cNvSpPr txBox="1">
            <a:spLocks noChangeArrowheads="1"/>
          </p:cNvSpPr>
          <p:nvPr/>
        </p:nvSpPr>
        <p:spPr bwMode="auto">
          <a:xfrm>
            <a:off x="5986153" y="3628696"/>
            <a:ext cx="315947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FFFFFF"/>
                </a:solidFill>
                <a:latin typeface="微软雅黑" panose="020B0503020204020204" pitchFamily="34" charset="-122"/>
                <a:ea typeface="微软雅黑" panose="020B0503020204020204" pitchFamily="34" charset="-122"/>
              </a:rPr>
              <a:t>汇报人：亮亮图文</a:t>
            </a:r>
          </a:p>
        </p:txBody>
      </p:sp>
      <p:sp>
        <p:nvSpPr>
          <p:cNvPr id="6" name="Freeform 9"/>
          <p:cNvSpPr>
            <a:spLocks noChangeAspect="1" noEditPoints="1"/>
          </p:cNvSpPr>
          <p:nvPr/>
        </p:nvSpPr>
        <p:spPr bwMode="auto">
          <a:xfrm>
            <a:off x="9440328" y="6166530"/>
            <a:ext cx="463369" cy="468130"/>
          </a:xfrm>
          <a:custGeom>
            <a:avLst/>
            <a:gdLst>
              <a:gd name="T0" fmla="*/ 0 w 457"/>
              <a:gd name="T1" fmla="*/ 229 h 458"/>
              <a:gd name="T2" fmla="*/ 457 w 457"/>
              <a:gd name="T3" fmla="*/ 229 h 458"/>
              <a:gd name="T4" fmla="*/ 229 w 457"/>
              <a:gd name="T5" fmla="*/ 9 h 458"/>
              <a:gd name="T6" fmla="*/ 229 w 457"/>
              <a:gd name="T7" fmla="*/ 449 h 458"/>
              <a:gd name="T8" fmla="*/ 229 w 457"/>
              <a:gd name="T9" fmla="*/ 9 h 458"/>
              <a:gd name="T10" fmla="*/ 302 w 457"/>
              <a:gd name="T11" fmla="*/ 224 h 458"/>
              <a:gd name="T12" fmla="*/ 237 w 457"/>
              <a:gd name="T13" fmla="*/ 170 h 458"/>
              <a:gd name="T14" fmla="*/ 230 w 457"/>
              <a:gd name="T15" fmla="*/ 218 h 458"/>
              <a:gd name="T16" fmla="*/ 230 w 457"/>
              <a:gd name="T17" fmla="*/ 242 h 458"/>
              <a:gd name="T18" fmla="*/ 230 w 457"/>
              <a:gd name="T19" fmla="*/ 218 h 458"/>
              <a:gd name="T20" fmla="*/ 234 w 457"/>
              <a:gd name="T21" fmla="*/ 260 h 458"/>
              <a:gd name="T22" fmla="*/ 241 w 457"/>
              <a:gd name="T23" fmla="*/ 254 h 458"/>
              <a:gd name="T24" fmla="*/ 220 w 457"/>
              <a:gd name="T25" fmla="*/ 260 h 458"/>
              <a:gd name="T26" fmla="*/ 226 w 457"/>
              <a:gd name="T27" fmla="*/ 380 h 458"/>
              <a:gd name="T28" fmla="*/ 200 w 457"/>
              <a:gd name="T29" fmla="*/ 234 h 458"/>
              <a:gd name="T30" fmla="*/ 206 w 457"/>
              <a:gd name="T31" fmla="*/ 241 h 458"/>
              <a:gd name="T32" fmla="*/ 200 w 457"/>
              <a:gd name="T33" fmla="*/ 219 h 458"/>
              <a:gd name="T34" fmla="*/ 80 w 457"/>
              <a:gd name="T35" fmla="*/ 226 h 458"/>
              <a:gd name="T36" fmla="*/ 226 w 457"/>
              <a:gd name="T37" fmla="*/ 200 h 458"/>
              <a:gd name="T38" fmla="*/ 220 w 457"/>
              <a:gd name="T39" fmla="*/ 206 h 458"/>
              <a:gd name="T40" fmla="*/ 241 w 457"/>
              <a:gd name="T41" fmla="*/ 200 h 458"/>
              <a:gd name="T42" fmla="*/ 234 w 457"/>
              <a:gd name="T43" fmla="*/ 79 h 458"/>
              <a:gd name="T44" fmla="*/ 261 w 457"/>
              <a:gd name="T45" fmla="*/ 226 h 458"/>
              <a:gd name="T46" fmla="*/ 255 w 457"/>
              <a:gd name="T47" fmla="*/ 219 h 458"/>
              <a:gd name="T48" fmla="*/ 261 w 457"/>
              <a:gd name="T49" fmla="*/ 241 h 458"/>
              <a:gd name="T50" fmla="*/ 381 w 457"/>
              <a:gd name="T51" fmla="*/ 234 h 458"/>
              <a:gd name="T52" fmla="*/ 429 w 457"/>
              <a:gd name="T53" fmla="*/ 226 h 458"/>
              <a:gd name="T54" fmla="*/ 234 w 457"/>
              <a:gd name="T55" fmla="*/ 67 h 458"/>
              <a:gd name="T56" fmla="*/ 226 w 457"/>
              <a:gd name="T57" fmla="*/ 31 h 458"/>
              <a:gd name="T58" fmla="*/ 68 w 457"/>
              <a:gd name="T59" fmla="*/ 226 h 458"/>
              <a:gd name="T60" fmla="*/ 32 w 457"/>
              <a:gd name="T61" fmla="*/ 234 h 458"/>
              <a:gd name="T62" fmla="*/ 226 w 457"/>
              <a:gd name="T63" fmla="*/ 392 h 458"/>
              <a:gd name="T64" fmla="*/ 234 w 457"/>
              <a:gd name="T65" fmla="*/ 428 h 458"/>
              <a:gd name="T66" fmla="*/ 393 w 457"/>
              <a:gd name="T67" fmla="*/ 234 h 458"/>
              <a:gd name="T68" fmla="*/ 429 w 457"/>
              <a:gd name="T69" fmla="*/ 226 h 458"/>
              <a:gd name="T70" fmla="*/ 159 w 457"/>
              <a:gd name="T71" fmla="*/ 236 h 458"/>
              <a:gd name="T72" fmla="*/ 224 w 457"/>
              <a:gd name="T73" fmla="*/ 289 h 458"/>
              <a:gd name="T74" fmla="*/ 237 w 457"/>
              <a:gd name="T75" fmla="*/ 301 h 458"/>
              <a:gd name="T76" fmla="*/ 290 w 457"/>
              <a:gd name="T77" fmla="*/ 236 h 458"/>
              <a:gd name="T78" fmla="*/ 237 w 457"/>
              <a:gd name="T79" fmla="*/ 301 h 458"/>
              <a:gd name="T80" fmla="*/ 159 w 457"/>
              <a:gd name="T81" fmla="*/ 224 h 458"/>
              <a:gd name="T82" fmla="*/ 224 w 457"/>
              <a:gd name="T83" fmla="*/ 17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7" h="458">
                <a:moveTo>
                  <a:pt x="229" y="0"/>
                </a:moveTo>
                <a:cubicBezTo>
                  <a:pt x="102" y="0"/>
                  <a:pt x="0" y="103"/>
                  <a:pt x="0" y="229"/>
                </a:cubicBezTo>
                <a:cubicBezTo>
                  <a:pt x="0" y="355"/>
                  <a:pt x="102" y="458"/>
                  <a:pt x="229" y="458"/>
                </a:cubicBezTo>
                <a:cubicBezTo>
                  <a:pt x="355" y="458"/>
                  <a:pt x="457" y="355"/>
                  <a:pt x="457" y="229"/>
                </a:cubicBezTo>
                <a:cubicBezTo>
                  <a:pt x="457" y="103"/>
                  <a:pt x="355" y="0"/>
                  <a:pt x="229" y="0"/>
                </a:cubicBezTo>
                <a:close/>
                <a:moveTo>
                  <a:pt x="229" y="9"/>
                </a:moveTo>
                <a:cubicBezTo>
                  <a:pt x="107" y="9"/>
                  <a:pt x="9" y="108"/>
                  <a:pt x="9" y="229"/>
                </a:cubicBezTo>
                <a:cubicBezTo>
                  <a:pt x="9" y="350"/>
                  <a:pt x="107" y="449"/>
                  <a:pt x="229" y="449"/>
                </a:cubicBezTo>
                <a:cubicBezTo>
                  <a:pt x="350" y="449"/>
                  <a:pt x="448" y="350"/>
                  <a:pt x="448" y="229"/>
                </a:cubicBezTo>
                <a:cubicBezTo>
                  <a:pt x="448" y="108"/>
                  <a:pt x="350" y="9"/>
                  <a:pt x="229" y="9"/>
                </a:cubicBezTo>
                <a:close/>
                <a:moveTo>
                  <a:pt x="290" y="224"/>
                </a:moveTo>
                <a:lnTo>
                  <a:pt x="302" y="224"/>
                </a:lnTo>
                <a:cubicBezTo>
                  <a:pt x="299" y="189"/>
                  <a:pt x="272" y="161"/>
                  <a:pt x="237" y="158"/>
                </a:cubicBezTo>
                <a:lnTo>
                  <a:pt x="237" y="170"/>
                </a:lnTo>
                <a:cubicBezTo>
                  <a:pt x="265" y="173"/>
                  <a:pt x="287" y="195"/>
                  <a:pt x="290" y="224"/>
                </a:cubicBezTo>
                <a:close/>
                <a:moveTo>
                  <a:pt x="230" y="218"/>
                </a:moveTo>
                <a:cubicBezTo>
                  <a:pt x="224" y="218"/>
                  <a:pt x="218" y="223"/>
                  <a:pt x="218" y="230"/>
                </a:cubicBezTo>
                <a:cubicBezTo>
                  <a:pt x="218" y="236"/>
                  <a:pt x="224" y="242"/>
                  <a:pt x="230" y="242"/>
                </a:cubicBezTo>
                <a:cubicBezTo>
                  <a:pt x="237" y="242"/>
                  <a:pt x="242" y="236"/>
                  <a:pt x="242" y="230"/>
                </a:cubicBezTo>
                <a:cubicBezTo>
                  <a:pt x="242" y="223"/>
                  <a:pt x="237" y="218"/>
                  <a:pt x="230" y="218"/>
                </a:cubicBezTo>
                <a:close/>
                <a:moveTo>
                  <a:pt x="234" y="380"/>
                </a:moveTo>
                <a:lnTo>
                  <a:pt x="234" y="260"/>
                </a:lnTo>
                <a:lnTo>
                  <a:pt x="241" y="260"/>
                </a:lnTo>
                <a:lnTo>
                  <a:pt x="241" y="254"/>
                </a:lnTo>
                <a:lnTo>
                  <a:pt x="220" y="254"/>
                </a:lnTo>
                <a:lnTo>
                  <a:pt x="220" y="260"/>
                </a:lnTo>
                <a:lnTo>
                  <a:pt x="226" y="260"/>
                </a:lnTo>
                <a:lnTo>
                  <a:pt x="226" y="380"/>
                </a:lnTo>
                <a:cubicBezTo>
                  <a:pt x="147" y="378"/>
                  <a:pt x="82" y="314"/>
                  <a:pt x="80" y="234"/>
                </a:cubicBezTo>
                <a:lnTo>
                  <a:pt x="200" y="234"/>
                </a:lnTo>
                <a:lnTo>
                  <a:pt x="200" y="241"/>
                </a:lnTo>
                <a:lnTo>
                  <a:pt x="206" y="241"/>
                </a:lnTo>
                <a:lnTo>
                  <a:pt x="206" y="219"/>
                </a:lnTo>
                <a:lnTo>
                  <a:pt x="200" y="219"/>
                </a:lnTo>
                <a:lnTo>
                  <a:pt x="200" y="226"/>
                </a:lnTo>
                <a:lnTo>
                  <a:pt x="80" y="226"/>
                </a:lnTo>
                <a:cubicBezTo>
                  <a:pt x="82" y="146"/>
                  <a:pt x="147" y="81"/>
                  <a:pt x="226" y="79"/>
                </a:cubicBezTo>
                <a:lnTo>
                  <a:pt x="226" y="200"/>
                </a:lnTo>
                <a:lnTo>
                  <a:pt x="220" y="200"/>
                </a:lnTo>
                <a:lnTo>
                  <a:pt x="220" y="206"/>
                </a:lnTo>
                <a:lnTo>
                  <a:pt x="241" y="206"/>
                </a:lnTo>
                <a:lnTo>
                  <a:pt x="241" y="200"/>
                </a:lnTo>
                <a:lnTo>
                  <a:pt x="234" y="200"/>
                </a:lnTo>
                <a:lnTo>
                  <a:pt x="234" y="79"/>
                </a:lnTo>
                <a:cubicBezTo>
                  <a:pt x="314" y="81"/>
                  <a:pt x="379" y="146"/>
                  <a:pt x="381" y="226"/>
                </a:cubicBezTo>
                <a:lnTo>
                  <a:pt x="261" y="226"/>
                </a:lnTo>
                <a:lnTo>
                  <a:pt x="261" y="219"/>
                </a:lnTo>
                <a:lnTo>
                  <a:pt x="255" y="219"/>
                </a:lnTo>
                <a:lnTo>
                  <a:pt x="255" y="241"/>
                </a:lnTo>
                <a:lnTo>
                  <a:pt x="261" y="241"/>
                </a:lnTo>
                <a:lnTo>
                  <a:pt x="261" y="234"/>
                </a:lnTo>
                <a:lnTo>
                  <a:pt x="381" y="234"/>
                </a:lnTo>
                <a:cubicBezTo>
                  <a:pt x="379" y="314"/>
                  <a:pt x="314" y="378"/>
                  <a:pt x="234" y="380"/>
                </a:cubicBezTo>
                <a:close/>
                <a:moveTo>
                  <a:pt x="429" y="226"/>
                </a:moveTo>
                <a:lnTo>
                  <a:pt x="393" y="226"/>
                </a:lnTo>
                <a:cubicBezTo>
                  <a:pt x="391" y="139"/>
                  <a:pt x="321" y="69"/>
                  <a:pt x="234" y="67"/>
                </a:cubicBezTo>
                <a:lnTo>
                  <a:pt x="234" y="31"/>
                </a:lnTo>
                <a:lnTo>
                  <a:pt x="226" y="31"/>
                </a:lnTo>
                <a:lnTo>
                  <a:pt x="226" y="67"/>
                </a:lnTo>
                <a:cubicBezTo>
                  <a:pt x="140" y="69"/>
                  <a:pt x="70" y="139"/>
                  <a:pt x="68" y="226"/>
                </a:cubicBezTo>
                <a:lnTo>
                  <a:pt x="32" y="226"/>
                </a:lnTo>
                <a:lnTo>
                  <a:pt x="32" y="234"/>
                </a:lnTo>
                <a:lnTo>
                  <a:pt x="68" y="234"/>
                </a:lnTo>
                <a:cubicBezTo>
                  <a:pt x="70" y="320"/>
                  <a:pt x="140" y="390"/>
                  <a:pt x="226" y="392"/>
                </a:cubicBezTo>
                <a:lnTo>
                  <a:pt x="226" y="428"/>
                </a:lnTo>
                <a:lnTo>
                  <a:pt x="234" y="428"/>
                </a:lnTo>
                <a:lnTo>
                  <a:pt x="234" y="392"/>
                </a:lnTo>
                <a:cubicBezTo>
                  <a:pt x="321" y="390"/>
                  <a:pt x="391" y="320"/>
                  <a:pt x="393" y="234"/>
                </a:cubicBezTo>
                <a:lnTo>
                  <a:pt x="429" y="234"/>
                </a:lnTo>
                <a:lnTo>
                  <a:pt x="429" y="226"/>
                </a:lnTo>
                <a:close/>
                <a:moveTo>
                  <a:pt x="171" y="236"/>
                </a:moveTo>
                <a:lnTo>
                  <a:pt x="159" y="236"/>
                </a:lnTo>
                <a:cubicBezTo>
                  <a:pt x="162" y="271"/>
                  <a:pt x="189" y="298"/>
                  <a:pt x="224" y="301"/>
                </a:cubicBezTo>
                <a:lnTo>
                  <a:pt x="224" y="289"/>
                </a:lnTo>
                <a:cubicBezTo>
                  <a:pt x="196" y="286"/>
                  <a:pt x="174" y="264"/>
                  <a:pt x="171" y="236"/>
                </a:cubicBezTo>
                <a:close/>
                <a:moveTo>
                  <a:pt x="237" y="301"/>
                </a:moveTo>
                <a:cubicBezTo>
                  <a:pt x="272" y="298"/>
                  <a:pt x="299" y="271"/>
                  <a:pt x="302" y="236"/>
                </a:cubicBezTo>
                <a:lnTo>
                  <a:pt x="290" y="236"/>
                </a:lnTo>
                <a:cubicBezTo>
                  <a:pt x="287" y="264"/>
                  <a:pt x="265" y="286"/>
                  <a:pt x="237" y="289"/>
                </a:cubicBezTo>
                <a:lnTo>
                  <a:pt x="237" y="301"/>
                </a:lnTo>
                <a:close/>
                <a:moveTo>
                  <a:pt x="224" y="158"/>
                </a:moveTo>
                <a:cubicBezTo>
                  <a:pt x="189" y="161"/>
                  <a:pt x="162" y="189"/>
                  <a:pt x="159" y="224"/>
                </a:cubicBezTo>
                <a:lnTo>
                  <a:pt x="171" y="224"/>
                </a:lnTo>
                <a:cubicBezTo>
                  <a:pt x="174" y="195"/>
                  <a:pt x="196" y="173"/>
                  <a:pt x="224" y="170"/>
                </a:cubicBezTo>
                <a:lnTo>
                  <a:pt x="224" y="1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7" name="Freeform 11"/>
          <p:cNvSpPr>
            <a:spLocks noChangeAspect="1" noEditPoints="1"/>
          </p:cNvSpPr>
          <p:nvPr/>
        </p:nvSpPr>
        <p:spPr bwMode="auto">
          <a:xfrm>
            <a:off x="10814566" y="6166530"/>
            <a:ext cx="463369" cy="468130"/>
          </a:xfrm>
          <a:custGeom>
            <a:avLst/>
            <a:gdLst>
              <a:gd name="T0" fmla="*/ 122 w 458"/>
              <a:gd name="T1" fmla="*/ 164 h 458"/>
              <a:gd name="T2" fmla="*/ 161 w 458"/>
              <a:gd name="T3" fmla="*/ 239 h 458"/>
              <a:gd name="T4" fmla="*/ 193 w 458"/>
              <a:gd name="T5" fmla="*/ 265 h 458"/>
              <a:gd name="T6" fmla="*/ 230 w 458"/>
              <a:gd name="T7" fmla="*/ 285 h 458"/>
              <a:gd name="T8" fmla="*/ 266 w 458"/>
              <a:gd name="T9" fmla="*/ 264 h 458"/>
              <a:gd name="T10" fmla="*/ 298 w 458"/>
              <a:gd name="T11" fmla="*/ 239 h 458"/>
              <a:gd name="T12" fmla="*/ 337 w 458"/>
              <a:gd name="T13" fmla="*/ 164 h 458"/>
              <a:gd name="T14" fmla="*/ 282 w 458"/>
              <a:gd name="T15" fmla="*/ 106 h 458"/>
              <a:gd name="T16" fmla="*/ 280 w 458"/>
              <a:gd name="T17" fmla="*/ 105 h 458"/>
              <a:gd name="T18" fmla="*/ 266 w 458"/>
              <a:gd name="T19" fmla="*/ 107 h 458"/>
              <a:gd name="T20" fmla="*/ 246 w 458"/>
              <a:gd name="T21" fmla="*/ 117 h 458"/>
              <a:gd name="T22" fmla="*/ 230 w 458"/>
              <a:gd name="T23" fmla="*/ 132 h 458"/>
              <a:gd name="T24" fmla="*/ 181 w 458"/>
              <a:gd name="T25" fmla="*/ 106 h 458"/>
              <a:gd name="T26" fmla="*/ 122 w 458"/>
              <a:gd name="T27" fmla="*/ 164 h 458"/>
              <a:gd name="T28" fmla="*/ 38 w 458"/>
              <a:gd name="T29" fmla="*/ 216 h 458"/>
              <a:gd name="T30" fmla="*/ 73 w 458"/>
              <a:gd name="T31" fmla="*/ 325 h 458"/>
              <a:gd name="T32" fmla="*/ 151 w 458"/>
              <a:gd name="T33" fmla="*/ 390 h 458"/>
              <a:gd name="T34" fmla="*/ 204 w 458"/>
              <a:gd name="T35" fmla="*/ 402 h 458"/>
              <a:gd name="T36" fmla="*/ 193 w 458"/>
              <a:gd name="T37" fmla="*/ 343 h 458"/>
              <a:gd name="T38" fmla="*/ 163 w 458"/>
              <a:gd name="T39" fmla="*/ 302 h 458"/>
              <a:gd name="T40" fmla="*/ 123 w 458"/>
              <a:gd name="T41" fmla="*/ 270 h 458"/>
              <a:gd name="T42" fmla="*/ 123 w 458"/>
              <a:gd name="T43" fmla="*/ 281 h 458"/>
              <a:gd name="T44" fmla="*/ 118 w 458"/>
              <a:gd name="T45" fmla="*/ 307 h 458"/>
              <a:gd name="T46" fmla="*/ 86 w 458"/>
              <a:gd name="T47" fmla="*/ 275 h 458"/>
              <a:gd name="T48" fmla="*/ 42 w 458"/>
              <a:gd name="T49" fmla="*/ 189 h 458"/>
              <a:gd name="T50" fmla="*/ 41 w 458"/>
              <a:gd name="T51" fmla="*/ 189 h 458"/>
              <a:gd name="T52" fmla="*/ 38 w 458"/>
              <a:gd name="T53" fmla="*/ 216 h 458"/>
              <a:gd name="T54" fmla="*/ 328 w 458"/>
              <a:gd name="T55" fmla="*/ 316 h 458"/>
              <a:gd name="T56" fmla="*/ 335 w 458"/>
              <a:gd name="T57" fmla="*/ 286 h 458"/>
              <a:gd name="T58" fmla="*/ 335 w 458"/>
              <a:gd name="T59" fmla="*/ 274 h 458"/>
              <a:gd name="T60" fmla="*/ 334 w 458"/>
              <a:gd name="T61" fmla="*/ 269 h 458"/>
              <a:gd name="T62" fmla="*/ 255 w 458"/>
              <a:gd name="T63" fmla="*/ 382 h 458"/>
              <a:gd name="T64" fmla="*/ 255 w 458"/>
              <a:gd name="T65" fmla="*/ 402 h 458"/>
              <a:gd name="T66" fmla="*/ 292 w 458"/>
              <a:gd name="T67" fmla="*/ 396 h 458"/>
              <a:gd name="T68" fmla="*/ 325 w 458"/>
              <a:gd name="T69" fmla="*/ 381 h 458"/>
              <a:gd name="T70" fmla="*/ 377 w 458"/>
              <a:gd name="T71" fmla="*/ 337 h 458"/>
              <a:gd name="T72" fmla="*/ 411 w 458"/>
              <a:gd name="T73" fmla="*/ 275 h 458"/>
              <a:gd name="T74" fmla="*/ 418 w 458"/>
              <a:gd name="T75" fmla="*/ 190 h 458"/>
              <a:gd name="T76" fmla="*/ 416 w 458"/>
              <a:gd name="T77" fmla="*/ 190 h 458"/>
              <a:gd name="T78" fmla="*/ 382 w 458"/>
              <a:gd name="T79" fmla="*/ 263 h 458"/>
              <a:gd name="T80" fmla="*/ 328 w 458"/>
              <a:gd name="T81" fmla="*/ 316 h 458"/>
              <a:gd name="T82" fmla="*/ 229 w 458"/>
              <a:gd name="T83" fmla="*/ 0 h 458"/>
              <a:gd name="T84" fmla="*/ 0 w 458"/>
              <a:gd name="T85" fmla="*/ 229 h 458"/>
              <a:gd name="T86" fmla="*/ 229 w 458"/>
              <a:gd name="T87" fmla="*/ 458 h 458"/>
              <a:gd name="T88" fmla="*/ 458 w 458"/>
              <a:gd name="T89" fmla="*/ 229 h 458"/>
              <a:gd name="T90" fmla="*/ 229 w 458"/>
              <a:gd name="T91" fmla="*/ 0 h 458"/>
              <a:gd name="T92" fmla="*/ 229 w 458"/>
              <a:gd name="T93" fmla="*/ 9 h 458"/>
              <a:gd name="T94" fmla="*/ 9 w 458"/>
              <a:gd name="T95" fmla="*/ 229 h 458"/>
              <a:gd name="T96" fmla="*/ 229 w 458"/>
              <a:gd name="T97" fmla="*/ 449 h 458"/>
              <a:gd name="T98" fmla="*/ 449 w 458"/>
              <a:gd name="T99" fmla="*/ 229 h 458"/>
              <a:gd name="T100" fmla="*/ 229 w 458"/>
              <a:gd name="T101" fmla="*/ 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8" h="458">
                <a:moveTo>
                  <a:pt x="122" y="164"/>
                </a:moveTo>
                <a:cubicBezTo>
                  <a:pt x="122" y="196"/>
                  <a:pt x="145" y="223"/>
                  <a:pt x="161" y="239"/>
                </a:cubicBezTo>
                <a:cubicBezTo>
                  <a:pt x="170" y="248"/>
                  <a:pt x="183" y="258"/>
                  <a:pt x="193" y="265"/>
                </a:cubicBezTo>
                <a:cubicBezTo>
                  <a:pt x="205" y="272"/>
                  <a:pt x="219" y="278"/>
                  <a:pt x="230" y="285"/>
                </a:cubicBezTo>
                <a:cubicBezTo>
                  <a:pt x="236" y="280"/>
                  <a:pt x="256" y="271"/>
                  <a:pt x="266" y="264"/>
                </a:cubicBezTo>
                <a:cubicBezTo>
                  <a:pt x="278" y="255"/>
                  <a:pt x="287" y="250"/>
                  <a:pt x="298" y="239"/>
                </a:cubicBezTo>
                <a:cubicBezTo>
                  <a:pt x="314" y="223"/>
                  <a:pt x="337" y="195"/>
                  <a:pt x="337" y="164"/>
                </a:cubicBezTo>
                <a:cubicBezTo>
                  <a:pt x="337" y="133"/>
                  <a:pt x="312" y="106"/>
                  <a:pt x="282" y="106"/>
                </a:cubicBezTo>
                <a:lnTo>
                  <a:pt x="280" y="105"/>
                </a:lnTo>
                <a:lnTo>
                  <a:pt x="266" y="107"/>
                </a:lnTo>
                <a:cubicBezTo>
                  <a:pt x="260" y="110"/>
                  <a:pt x="253" y="111"/>
                  <a:pt x="246" y="117"/>
                </a:cubicBezTo>
                <a:cubicBezTo>
                  <a:pt x="244" y="119"/>
                  <a:pt x="230" y="132"/>
                  <a:pt x="230" y="132"/>
                </a:cubicBezTo>
                <a:cubicBezTo>
                  <a:pt x="227" y="132"/>
                  <a:pt x="210" y="106"/>
                  <a:pt x="181" y="106"/>
                </a:cubicBezTo>
                <a:cubicBezTo>
                  <a:pt x="148" y="106"/>
                  <a:pt x="122" y="131"/>
                  <a:pt x="122" y="164"/>
                </a:cubicBezTo>
                <a:close/>
                <a:moveTo>
                  <a:pt x="38" y="216"/>
                </a:moveTo>
                <a:cubicBezTo>
                  <a:pt x="35" y="256"/>
                  <a:pt x="58" y="302"/>
                  <a:pt x="73" y="325"/>
                </a:cubicBezTo>
                <a:cubicBezTo>
                  <a:pt x="92" y="354"/>
                  <a:pt x="118" y="374"/>
                  <a:pt x="151" y="390"/>
                </a:cubicBezTo>
                <a:cubicBezTo>
                  <a:pt x="156" y="392"/>
                  <a:pt x="202" y="411"/>
                  <a:pt x="204" y="402"/>
                </a:cubicBezTo>
                <a:cubicBezTo>
                  <a:pt x="208" y="383"/>
                  <a:pt x="199" y="356"/>
                  <a:pt x="193" y="343"/>
                </a:cubicBezTo>
                <a:cubicBezTo>
                  <a:pt x="186" y="328"/>
                  <a:pt x="174" y="313"/>
                  <a:pt x="163" y="302"/>
                </a:cubicBezTo>
                <a:cubicBezTo>
                  <a:pt x="157" y="296"/>
                  <a:pt x="131" y="271"/>
                  <a:pt x="123" y="270"/>
                </a:cubicBezTo>
                <a:lnTo>
                  <a:pt x="123" y="281"/>
                </a:lnTo>
                <a:cubicBezTo>
                  <a:pt x="123" y="302"/>
                  <a:pt x="142" y="328"/>
                  <a:pt x="118" y="307"/>
                </a:cubicBezTo>
                <a:cubicBezTo>
                  <a:pt x="104" y="295"/>
                  <a:pt x="97" y="288"/>
                  <a:pt x="86" y="275"/>
                </a:cubicBezTo>
                <a:cubicBezTo>
                  <a:pt x="68" y="254"/>
                  <a:pt x="49" y="219"/>
                  <a:pt x="42" y="189"/>
                </a:cubicBezTo>
                <a:lnTo>
                  <a:pt x="41" y="189"/>
                </a:lnTo>
                <a:lnTo>
                  <a:pt x="38" y="216"/>
                </a:lnTo>
                <a:close/>
                <a:moveTo>
                  <a:pt x="328" y="316"/>
                </a:moveTo>
                <a:cubicBezTo>
                  <a:pt x="328" y="309"/>
                  <a:pt x="335" y="297"/>
                  <a:pt x="335" y="286"/>
                </a:cubicBezTo>
                <a:lnTo>
                  <a:pt x="335" y="274"/>
                </a:lnTo>
                <a:cubicBezTo>
                  <a:pt x="335" y="272"/>
                  <a:pt x="335" y="272"/>
                  <a:pt x="334" y="269"/>
                </a:cubicBezTo>
                <a:cubicBezTo>
                  <a:pt x="306" y="288"/>
                  <a:pt x="255" y="337"/>
                  <a:pt x="255" y="382"/>
                </a:cubicBezTo>
                <a:lnTo>
                  <a:pt x="255" y="402"/>
                </a:lnTo>
                <a:cubicBezTo>
                  <a:pt x="255" y="409"/>
                  <a:pt x="287" y="398"/>
                  <a:pt x="292" y="396"/>
                </a:cubicBezTo>
                <a:cubicBezTo>
                  <a:pt x="305" y="391"/>
                  <a:pt x="313" y="388"/>
                  <a:pt x="325" y="381"/>
                </a:cubicBezTo>
                <a:cubicBezTo>
                  <a:pt x="344" y="370"/>
                  <a:pt x="364" y="355"/>
                  <a:pt x="377" y="337"/>
                </a:cubicBezTo>
                <a:cubicBezTo>
                  <a:pt x="390" y="319"/>
                  <a:pt x="405" y="299"/>
                  <a:pt x="411" y="275"/>
                </a:cubicBezTo>
                <a:cubicBezTo>
                  <a:pt x="417" y="250"/>
                  <a:pt x="425" y="221"/>
                  <a:pt x="418" y="190"/>
                </a:cubicBezTo>
                <a:lnTo>
                  <a:pt x="416" y="190"/>
                </a:lnTo>
                <a:cubicBezTo>
                  <a:pt x="416" y="211"/>
                  <a:pt x="392" y="249"/>
                  <a:pt x="382" y="263"/>
                </a:cubicBezTo>
                <a:cubicBezTo>
                  <a:pt x="374" y="275"/>
                  <a:pt x="341" y="312"/>
                  <a:pt x="328" y="316"/>
                </a:cubicBezTo>
                <a:close/>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8" name="Freeform 12"/>
          <p:cNvSpPr>
            <a:spLocks noChangeAspect="1" noEditPoints="1"/>
          </p:cNvSpPr>
          <p:nvPr/>
        </p:nvSpPr>
        <p:spPr bwMode="auto">
          <a:xfrm>
            <a:off x="8074025" y="6166530"/>
            <a:ext cx="468129" cy="468130"/>
          </a:xfrm>
          <a:custGeom>
            <a:avLst/>
            <a:gdLst>
              <a:gd name="T0" fmla="*/ 0 w 458"/>
              <a:gd name="T1" fmla="*/ 229 h 458"/>
              <a:gd name="T2" fmla="*/ 458 w 458"/>
              <a:gd name="T3" fmla="*/ 229 h 458"/>
              <a:gd name="T4" fmla="*/ 229 w 458"/>
              <a:gd name="T5" fmla="*/ 9 h 458"/>
              <a:gd name="T6" fmla="*/ 229 w 458"/>
              <a:gd name="T7" fmla="*/ 449 h 458"/>
              <a:gd name="T8" fmla="*/ 229 w 458"/>
              <a:gd name="T9" fmla="*/ 9 h 458"/>
              <a:gd name="T10" fmla="*/ 254 w 458"/>
              <a:gd name="T11" fmla="*/ 317 h 458"/>
              <a:gd name="T12" fmla="*/ 86 w 458"/>
              <a:gd name="T13" fmla="*/ 295 h 458"/>
              <a:gd name="T14" fmla="*/ 363 w 458"/>
              <a:gd name="T15" fmla="*/ 302 h 458"/>
              <a:gd name="T16" fmla="*/ 359 w 458"/>
              <a:gd name="T17" fmla="*/ 297 h 458"/>
              <a:gd name="T18" fmla="*/ 253 w 458"/>
              <a:gd name="T19" fmla="*/ 307 h 458"/>
              <a:gd name="T20" fmla="*/ 87 w 458"/>
              <a:gd name="T21" fmla="*/ 227 h 458"/>
              <a:gd name="T22" fmla="*/ 256 w 458"/>
              <a:gd name="T23" fmla="*/ 313 h 458"/>
              <a:gd name="T24" fmla="*/ 363 w 458"/>
              <a:gd name="T25" fmla="*/ 261 h 458"/>
              <a:gd name="T26" fmla="*/ 253 w 458"/>
              <a:gd name="T27" fmla="*/ 307 h 458"/>
              <a:gd name="T28" fmla="*/ 324 w 458"/>
              <a:gd name="T29" fmla="*/ 250 h 458"/>
              <a:gd name="T30" fmla="*/ 321 w 458"/>
              <a:gd name="T31" fmla="*/ 216 h 458"/>
              <a:gd name="T32" fmla="*/ 144 w 458"/>
              <a:gd name="T33" fmla="*/ 213 h 458"/>
              <a:gd name="T34" fmla="*/ 90 w 458"/>
              <a:gd name="T35" fmla="*/ 225 h 458"/>
              <a:gd name="T36" fmla="*/ 253 w 458"/>
              <a:gd name="T37" fmla="*/ 381 h 458"/>
              <a:gd name="T38" fmla="*/ 87 w 458"/>
              <a:gd name="T39" fmla="*/ 301 h 458"/>
              <a:gd name="T40" fmla="*/ 256 w 458"/>
              <a:gd name="T41" fmla="*/ 387 h 458"/>
              <a:gd name="T42" fmla="*/ 363 w 458"/>
              <a:gd name="T43" fmla="*/ 335 h 458"/>
              <a:gd name="T44" fmla="*/ 253 w 458"/>
              <a:gd name="T45" fmla="*/ 381 h 458"/>
              <a:gd name="T46" fmla="*/ 340 w 458"/>
              <a:gd name="T47" fmla="*/ 191 h 458"/>
              <a:gd name="T48" fmla="*/ 337 w 458"/>
              <a:gd name="T49" fmla="*/ 198 h 458"/>
              <a:gd name="T50" fmla="*/ 339 w 458"/>
              <a:gd name="T51" fmla="*/ 207 h 458"/>
              <a:gd name="T52" fmla="*/ 332 w 458"/>
              <a:gd name="T53" fmla="*/ 246 h 458"/>
              <a:gd name="T54" fmla="*/ 352 w 458"/>
              <a:gd name="T55" fmla="*/ 211 h 458"/>
              <a:gd name="T56" fmla="*/ 350 w 458"/>
              <a:gd name="T57" fmla="*/ 203 h 458"/>
              <a:gd name="T58" fmla="*/ 352 w 458"/>
              <a:gd name="T59" fmla="*/ 193 h 458"/>
              <a:gd name="T60" fmla="*/ 349 w 458"/>
              <a:gd name="T61" fmla="*/ 162 h 458"/>
              <a:gd name="T62" fmla="*/ 412 w 458"/>
              <a:gd name="T63" fmla="*/ 149 h 458"/>
              <a:gd name="T64" fmla="*/ 266 w 458"/>
              <a:gd name="T65" fmla="*/ 106 h 458"/>
              <a:gd name="T66" fmla="*/ 176 w 458"/>
              <a:gd name="T67" fmla="*/ 112 h 458"/>
              <a:gd name="T68" fmla="*/ 75 w 458"/>
              <a:gd name="T69" fmla="*/ 124 h 458"/>
              <a:gd name="T70" fmla="*/ 193 w 458"/>
              <a:gd name="T71" fmla="*/ 186 h 458"/>
              <a:gd name="T72" fmla="*/ 333 w 458"/>
              <a:gd name="T73" fmla="*/ 165 h 458"/>
              <a:gd name="T74" fmla="*/ 230 w 458"/>
              <a:gd name="T75" fmla="*/ 146 h 458"/>
              <a:gd name="T76" fmla="*/ 337 w 458"/>
              <a:gd name="T77" fmla="*/ 156 h 458"/>
              <a:gd name="T78" fmla="*/ 313 w 458"/>
              <a:gd name="T79" fmla="*/ 176 h 458"/>
              <a:gd name="T80" fmla="*/ 151 w 458"/>
              <a:gd name="T81" fmla="*/ 213 h 458"/>
              <a:gd name="T82" fmla="*/ 189 w 458"/>
              <a:gd name="T83" fmla="*/ 193 h 458"/>
              <a:gd name="T84" fmla="*/ 313 w 458"/>
              <a:gd name="T85" fmla="*/ 17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8" h="458">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moveTo>
                  <a:pt x="252" y="344"/>
                </a:moveTo>
                <a:cubicBezTo>
                  <a:pt x="250" y="335"/>
                  <a:pt x="250" y="326"/>
                  <a:pt x="254" y="317"/>
                </a:cubicBezTo>
                <a:lnTo>
                  <a:pt x="86" y="263"/>
                </a:lnTo>
                <a:cubicBezTo>
                  <a:pt x="80" y="272"/>
                  <a:pt x="78" y="283"/>
                  <a:pt x="86" y="295"/>
                </a:cubicBezTo>
                <a:lnTo>
                  <a:pt x="256" y="349"/>
                </a:lnTo>
                <a:lnTo>
                  <a:pt x="363" y="302"/>
                </a:lnTo>
                <a:cubicBezTo>
                  <a:pt x="366" y="301"/>
                  <a:pt x="365" y="299"/>
                  <a:pt x="362" y="298"/>
                </a:cubicBezTo>
                <a:lnTo>
                  <a:pt x="359" y="297"/>
                </a:lnTo>
                <a:lnTo>
                  <a:pt x="252" y="344"/>
                </a:lnTo>
                <a:close/>
                <a:moveTo>
                  <a:pt x="253" y="307"/>
                </a:moveTo>
                <a:cubicBezTo>
                  <a:pt x="251" y="298"/>
                  <a:pt x="250" y="289"/>
                  <a:pt x="255" y="281"/>
                </a:cubicBezTo>
                <a:lnTo>
                  <a:pt x="87" y="227"/>
                </a:lnTo>
                <a:cubicBezTo>
                  <a:pt x="80" y="235"/>
                  <a:pt x="79" y="246"/>
                  <a:pt x="86" y="258"/>
                </a:cubicBezTo>
                <a:lnTo>
                  <a:pt x="256" y="313"/>
                </a:lnTo>
                <a:lnTo>
                  <a:pt x="364" y="265"/>
                </a:lnTo>
                <a:cubicBezTo>
                  <a:pt x="367" y="264"/>
                  <a:pt x="366" y="262"/>
                  <a:pt x="363" y="261"/>
                </a:cubicBezTo>
                <a:lnTo>
                  <a:pt x="360" y="260"/>
                </a:lnTo>
                <a:lnTo>
                  <a:pt x="253" y="307"/>
                </a:lnTo>
                <a:close/>
                <a:moveTo>
                  <a:pt x="259" y="279"/>
                </a:moveTo>
                <a:lnTo>
                  <a:pt x="324" y="250"/>
                </a:lnTo>
                <a:lnTo>
                  <a:pt x="328" y="218"/>
                </a:lnTo>
                <a:lnTo>
                  <a:pt x="321" y="216"/>
                </a:lnTo>
                <a:cubicBezTo>
                  <a:pt x="317" y="243"/>
                  <a:pt x="251" y="245"/>
                  <a:pt x="232" y="245"/>
                </a:cubicBezTo>
                <a:cubicBezTo>
                  <a:pt x="213" y="245"/>
                  <a:pt x="144" y="242"/>
                  <a:pt x="144" y="213"/>
                </a:cubicBezTo>
                <a:lnTo>
                  <a:pt x="144" y="201"/>
                </a:lnTo>
                <a:lnTo>
                  <a:pt x="90" y="225"/>
                </a:lnTo>
                <a:lnTo>
                  <a:pt x="259" y="279"/>
                </a:lnTo>
                <a:close/>
                <a:moveTo>
                  <a:pt x="253" y="381"/>
                </a:moveTo>
                <a:cubicBezTo>
                  <a:pt x="251" y="372"/>
                  <a:pt x="250" y="363"/>
                  <a:pt x="255" y="355"/>
                </a:cubicBezTo>
                <a:lnTo>
                  <a:pt x="87" y="301"/>
                </a:lnTo>
                <a:cubicBezTo>
                  <a:pt x="80" y="309"/>
                  <a:pt x="79" y="320"/>
                  <a:pt x="86" y="332"/>
                </a:cubicBezTo>
                <a:lnTo>
                  <a:pt x="256" y="387"/>
                </a:lnTo>
                <a:lnTo>
                  <a:pt x="364" y="339"/>
                </a:lnTo>
                <a:cubicBezTo>
                  <a:pt x="367" y="338"/>
                  <a:pt x="366" y="336"/>
                  <a:pt x="363" y="335"/>
                </a:cubicBezTo>
                <a:lnTo>
                  <a:pt x="360" y="334"/>
                </a:lnTo>
                <a:lnTo>
                  <a:pt x="253" y="381"/>
                </a:lnTo>
                <a:close/>
                <a:moveTo>
                  <a:pt x="340" y="160"/>
                </a:moveTo>
                <a:lnTo>
                  <a:pt x="340" y="191"/>
                </a:lnTo>
                <a:cubicBezTo>
                  <a:pt x="339" y="192"/>
                  <a:pt x="338" y="192"/>
                  <a:pt x="338" y="193"/>
                </a:cubicBezTo>
                <a:lnTo>
                  <a:pt x="337" y="198"/>
                </a:lnTo>
                <a:cubicBezTo>
                  <a:pt x="337" y="200"/>
                  <a:pt x="339" y="201"/>
                  <a:pt x="339" y="203"/>
                </a:cubicBezTo>
                <a:lnTo>
                  <a:pt x="339" y="207"/>
                </a:lnTo>
                <a:cubicBezTo>
                  <a:pt x="339" y="208"/>
                  <a:pt x="337" y="209"/>
                  <a:pt x="337" y="211"/>
                </a:cubicBezTo>
                <a:lnTo>
                  <a:pt x="332" y="246"/>
                </a:lnTo>
                <a:cubicBezTo>
                  <a:pt x="334" y="250"/>
                  <a:pt x="355" y="250"/>
                  <a:pt x="357" y="246"/>
                </a:cubicBezTo>
                <a:lnTo>
                  <a:pt x="352" y="211"/>
                </a:lnTo>
                <a:cubicBezTo>
                  <a:pt x="352" y="209"/>
                  <a:pt x="350" y="208"/>
                  <a:pt x="350" y="207"/>
                </a:cubicBezTo>
                <a:lnTo>
                  <a:pt x="350" y="203"/>
                </a:lnTo>
                <a:cubicBezTo>
                  <a:pt x="350" y="201"/>
                  <a:pt x="352" y="200"/>
                  <a:pt x="352" y="198"/>
                </a:cubicBezTo>
                <a:lnTo>
                  <a:pt x="352" y="193"/>
                </a:lnTo>
                <a:cubicBezTo>
                  <a:pt x="352" y="192"/>
                  <a:pt x="350" y="192"/>
                  <a:pt x="349" y="191"/>
                </a:cubicBezTo>
                <a:cubicBezTo>
                  <a:pt x="349" y="160"/>
                  <a:pt x="349" y="196"/>
                  <a:pt x="349" y="162"/>
                </a:cubicBezTo>
                <a:lnTo>
                  <a:pt x="412" y="151"/>
                </a:lnTo>
                <a:cubicBezTo>
                  <a:pt x="414" y="151"/>
                  <a:pt x="414" y="150"/>
                  <a:pt x="412" y="149"/>
                </a:cubicBezTo>
                <a:cubicBezTo>
                  <a:pt x="382" y="140"/>
                  <a:pt x="355" y="132"/>
                  <a:pt x="329" y="125"/>
                </a:cubicBezTo>
                <a:cubicBezTo>
                  <a:pt x="307" y="118"/>
                  <a:pt x="286" y="112"/>
                  <a:pt x="266" y="106"/>
                </a:cubicBezTo>
                <a:cubicBezTo>
                  <a:pt x="263" y="105"/>
                  <a:pt x="261" y="105"/>
                  <a:pt x="257" y="105"/>
                </a:cubicBezTo>
                <a:cubicBezTo>
                  <a:pt x="232" y="108"/>
                  <a:pt x="205" y="110"/>
                  <a:pt x="176" y="112"/>
                </a:cubicBezTo>
                <a:cubicBezTo>
                  <a:pt x="145" y="115"/>
                  <a:pt x="112" y="118"/>
                  <a:pt x="76" y="121"/>
                </a:cubicBezTo>
                <a:cubicBezTo>
                  <a:pt x="73" y="121"/>
                  <a:pt x="73" y="124"/>
                  <a:pt x="75" y="124"/>
                </a:cubicBezTo>
                <a:cubicBezTo>
                  <a:pt x="90" y="132"/>
                  <a:pt x="105" y="140"/>
                  <a:pt x="122" y="149"/>
                </a:cubicBezTo>
                <a:cubicBezTo>
                  <a:pt x="143" y="160"/>
                  <a:pt x="166" y="172"/>
                  <a:pt x="193" y="186"/>
                </a:cubicBezTo>
                <a:cubicBezTo>
                  <a:pt x="195" y="187"/>
                  <a:pt x="200" y="188"/>
                  <a:pt x="204" y="187"/>
                </a:cubicBezTo>
                <a:cubicBezTo>
                  <a:pt x="247" y="180"/>
                  <a:pt x="290" y="172"/>
                  <a:pt x="333" y="165"/>
                </a:cubicBezTo>
                <a:cubicBezTo>
                  <a:pt x="333" y="163"/>
                  <a:pt x="332" y="163"/>
                  <a:pt x="330" y="162"/>
                </a:cubicBezTo>
                <a:lnTo>
                  <a:pt x="230" y="146"/>
                </a:lnTo>
                <a:cubicBezTo>
                  <a:pt x="221" y="144"/>
                  <a:pt x="223" y="138"/>
                  <a:pt x="228" y="139"/>
                </a:cubicBezTo>
                <a:lnTo>
                  <a:pt x="337" y="156"/>
                </a:lnTo>
                <a:cubicBezTo>
                  <a:pt x="339" y="157"/>
                  <a:pt x="340" y="158"/>
                  <a:pt x="340" y="160"/>
                </a:cubicBezTo>
                <a:close/>
                <a:moveTo>
                  <a:pt x="313" y="176"/>
                </a:moveTo>
                <a:lnTo>
                  <a:pt x="313" y="213"/>
                </a:lnTo>
                <a:cubicBezTo>
                  <a:pt x="313" y="245"/>
                  <a:pt x="151" y="245"/>
                  <a:pt x="151" y="213"/>
                </a:cubicBezTo>
                <a:lnTo>
                  <a:pt x="151" y="173"/>
                </a:lnTo>
                <a:cubicBezTo>
                  <a:pt x="164" y="180"/>
                  <a:pt x="177" y="186"/>
                  <a:pt x="189" y="193"/>
                </a:cubicBezTo>
                <a:cubicBezTo>
                  <a:pt x="194" y="195"/>
                  <a:pt x="200" y="195"/>
                  <a:pt x="205" y="195"/>
                </a:cubicBezTo>
                <a:cubicBezTo>
                  <a:pt x="241" y="188"/>
                  <a:pt x="277" y="182"/>
                  <a:pt x="313" y="1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9" name="TextBox 56"/>
          <p:cNvSpPr txBox="1">
            <a:spLocks noChangeArrowheads="1"/>
          </p:cNvSpPr>
          <p:nvPr/>
        </p:nvSpPr>
        <p:spPr bwMode="auto">
          <a:xfrm>
            <a:off x="8497722" y="6166530"/>
            <a:ext cx="931499" cy="43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a:solidFill>
                  <a:srgbClr val="FFFFFF"/>
                </a:solidFill>
                <a:latin typeface="微软雅黑" panose="020B0503020204020204" pitchFamily="34" charset="-122"/>
                <a:ea typeface="微软雅黑" panose="020B0503020204020204" pitchFamily="34" charset="-122"/>
              </a:rPr>
              <a:t>专业</a:t>
            </a:r>
          </a:p>
        </p:txBody>
      </p:sp>
      <p:sp>
        <p:nvSpPr>
          <p:cNvPr id="10" name="TextBox 57"/>
          <p:cNvSpPr txBox="1">
            <a:spLocks noChangeArrowheads="1"/>
          </p:cNvSpPr>
          <p:nvPr/>
        </p:nvSpPr>
        <p:spPr bwMode="auto">
          <a:xfrm>
            <a:off x="9846570" y="6166530"/>
            <a:ext cx="1026712" cy="43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solidFill>
                  <a:srgbClr val="FFFFFF"/>
                </a:solidFill>
                <a:latin typeface="微软雅黑" panose="020B0503020204020204" pitchFamily="34" charset="-122"/>
                <a:ea typeface="微软雅黑" panose="020B0503020204020204" pitchFamily="34" charset="-122"/>
              </a:rPr>
              <a:t>专注</a:t>
            </a:r>
          </a:p>
        </p:txBody>
      </p:sp>
      <p:sp>
        <p:nvSpPr>
          <p:cNvPr id="11" name="TextBox 58"/>
          <p:cNvSpPr txBox="1">
            <a:spLocks noChangeArrowheads="1"/>
          </p:cNvSpPr>
          <p:nvPr/>
        </p:nvSpPr>
        <p:spPr bwMode="auto">
          <a:xfrm>
            <a:off x="11233502" y="6166530"/>
            <a:ext cx="901348" cy="43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a:solidFill>
                  <a:srgbClr val="FFFFFF"/>
                </a:solidFill>
                <a:latin typeface="微软雅黑" panose="020B0503020204020204" pitchFamily="34" charset="-122"/>
                <a:ea typeface="微软雅黑" panose="020B0503020204020204" pitchFamily="34" charset="-122"/>
              </a:rPr>
              <a:t>专心</a:t>
            </a: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005" y="168812"/>
            <a:ext cx="7842738" cy="7842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0"/>
                                  </p:stCondLst>
                                  <p:iterate type="lt">
                                    <p:tmPct val="2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2" presetClass="entr" presetSubtype="1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500"/>
                            </p:stCondLst>
                            <p:childTnLst>
                              <p:par>
                                <p:cTn id="28" presetID="2" presetClass="entr" presetSubtype="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1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20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utoUpdateAnimBg="0"/>
      <p:bldP spid="6" grpId="0" animBg="1"/>
      <p:bldP spid="7" grpId="0" animBg="1"/>
      <p:bldP spid="8" grpId="0" animBg="1"/>
      <p:bldP spid="9" grpId="0" autoUpdateAnimBg="0"/>
      <p:bldP spid="10" grpId="0" autoUpdateAnimBg="0"/>
      <p:bldP spid="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320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51" name="组合 50"/>
          <p:cNvGrpSpPr/>
          <p:nvPr/>
        </p:nvGrpSpPr>
        <p:grpSpPr>
          <a:xfrm>
            <a:off x="7046714" y="2197350"/>
            <a:ext cx="1512285" cy="514351"/>
            <a:chOff x="4452173" y="720606"/>
            <a:chExt cx="1134214" cy="385763"/>
          </a:xfrm>
        </p:grpSpPr>
        <p:grpSp>
          <p:nvGrpSpPr>
            <p:cNvPr id="52" name="组合 51"/>
            <p:cNvGrpSpPr/>
            <p:nvPr/>
          </p:nvGrpSpPr>
          <p:grpSpPr>
            <a:xfrm>
              <a:off x="4452173" y="720606"/>
              <a:ext cx="1134214" cy="385763"/>
              <a:chOff x="2099498" y="1186788"/>
              <a:chExt cx="1134214" cy="385763"/>
            </a:xfrm>
          </p:grpSpPr>
          <p:sp>
            <p:nvSpPr>
              <p:cNvPr id="54" name="圆角矩形 5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55" name="圆角矩形 54"/>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chemeClr val="bg1"/>
                  </a:solidFill>
                  <a:ea typeface="宋体" panose="02010600030101010101" pitchFamily="2" charset="-122"/>
                </a:endParaRPr>
              </a:p>
            </p:txBody>
          </p:sp>
        </p:grpSp>
        <p:sp>
          <p:nvSpPr>
            <p:cNvPr id="53" name="矩形 52"/>
            <p:cNvSpPr/>
            <p:nvPr/>
          </p:nvSpPr>
          <p:spPr>
            <a:xfrm>
              <a:off x="4538860" y="759599"/>
              <a:ext cx="960840" cy="315423"/>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rPr>
                <a:t>添加标题</a:t>
              </a:r>
            </a:p>
          </p:txBody>
        </p:sp>
      </p:grpSp>
      <p:sp>
        <p:nvSpPr>
          <p:cNvPr id="56" name="Oval 5"/>
          <p:cNvSpPr/>
          <p:nvPr/>
        </p:nvSpPr>
        <p:spPr>
          <a:xfrm>
            <a:off x="4969886" y="1769577"/>
            <a:ext cx="408404" cy="40840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58" name="Group 40"/>
          <p:cNvGrpSpPr/>
          <p:nvPr/>
        </p:nvGrpSpPr>
        <p:grpSpPr>
          <a:xfrm>
            <a:off x="1433688" y="1960033"/>
            <a:ext cx="4106715" cy="4115020"/>
            <a:chOff x="3692576" y="1742634"/>
            <a:chExt cx="2790379" cy="2796023"/>
          </a:xfrm>
        </p:grpSpPr>
        <p:grpSp>
          <p:nvGrpSpPr>
            <p:cNvPr id="59"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3" name="椭圆 80"/>
            <p:cNvSpPr/>
            <p:nvPr/>
          </p:nvSpPr>
          <p:spPr bwMode="auto">
            <a:xfrm>
              <a:off x="4101618" y="2137562"/>
              <a:ext cx="2016471" cy="2020558"/>
            </a:xfrm>
            <a:prstGeom prst="ellipse">
              <a:avLst/>
            </a:prstGeom>
            <a:blipFill>
              <a:blip r:embed="rId3"/>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9" name="Oval 9"/>
          <p:cNvSpPr/>
          <p:nvPr/>
        </p:nvSpPr>
        <p:spPr>
          <a:xfrm>
            <a:off x="2880972" y="1818047"/>
            <a:ext cx="553208" cy="553208"/>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2" name="Oval 12"/>
          <p:cNvSpPr/>
          <p:nvPr/>
        </p:nvSpPr>
        <p:spPr>
          <a:xfrm>
            <a:off x="3204081" y="6087522"/>
            <a:ext cx="230100" cy="230100"/>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5" name="Oval 14"/>
          <p:cNvSpPr/>
          <p:nvPr/>
        </p:nvSpPr>
        <p:spPr>
          <a:xfrm>
            <a:off x="6204137" y="4144476"/>
            <a:ext cx="472224" cy="47222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6" name="Oval 6"/>
          <p:cNvSpPr/>
          <p:nvPr/>
        </p:nvSpPr>
        <p:spPr>
          <a:xfrm>
            <a:off x="8141680" y="5789177"/>
            <a:ext cx="268024" cy="268024"/>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schemeClr val="bg1"/>
              </a:solidFill>
            </a:endParaRPr>
          </a:p>
        </p:txBody>
      </p:sp>
      <p:sp>
        <p:nvSpPr>
          <p:cNvPr id="77" name="矩形 76"/>
          <p:cNvSpPr/>
          <p:nvPr/>
        </p:nvSpPr>
        <p:spPr>
          <a:xfrm>
            <a:off x="7026394" y="2944265"/>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p:txBody>
      </p:sp>
      <p:sp>
        <p:nvSpPr>
          <p:cNvPr id="80" name="矩形 79"/>
          <p:cNvSpPr/>
          <p:nvPr/>
        </p:nvSpPr>
        <p:spPr>
          <a:xfrm>
            <a:off x="7026394" y="3777449"/>
            <a:ext cx="4797589" cy="1016817"/>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a:t>
            </a:r>
            <a:r>
              <a:rPr lang="zh-CN" altLang="en-US" sz="1335" dirty="0">
                <a:solidFill>
                  <a:schemeClr val="bg1"/>
                </a:solidFill>
                <a:latin typeface="微软雅黑" panose="020B0503020204020204" pitchFamily="34" charset="-122"/>
                <a:cs typeface="宋体" panose="02010600030101010101" pitchFamily="2" charset="-122"/>
              </a:rPr>
              <a:t>文本更多模版：亮亮图文旗舰店</a:t>
            </a:r>
            <a:r>
              <a:rPr lang="en-US" altLang="zh-CN" sz="1335" dirty="0">
                <a:solidFill>
                  <a:schemeClr val="bg1"/>
                </a:solidFill>
                <a:latin typeface="微软雅黑" panose="020B0503020204020204" pitchFamily="34" charset="-122"/>
                <a:cs typeface="宋体" panose="02010600030101010101" pitchFamily="2" charset="-122"/>
              </a:rPr>
              <a:t>https://liangliangtuwen.tmall.com</a:t>
            </a:r>
            <a:endParaRPr lang="zh-CN" altLang="en-US" sz="1335" dirty="0">
              <a:solidFill>
                <a:schemeClr val="bg1"/>
              </a:solidFill>
              <a:latin typeface="微软雅黑" panose="020B0503020204020204" pitchFamily="34" charset="-122"/>
              <a:cs typeface="宋体" panose="02010600030101010101" pitchFamily="2" charset="-122"/>
            </a:endParaRPr>
          </a:p>
        </p:txBody>
      </p:sp>
      <p:grpSp>
        <p:nvGrpSpPr>
          <p:cNvPr id="81" name="组合 80"/>
          <p:cNvGrpSpPr/>
          <p:nvPr/>
        </p:nvGrpSpPr>
        <p:grpSpPr>
          <a:xfrm>
            <a:off x="5174088" y="2593980"/>
            <a:ext cx="986491" cy="986491"/>
            <a:chOff x="3791666" y="1894685"/>
            <a:chExt cx="739868" cy="739868"/>
          </a:xfrm>
        </p:grpSpPr>
        <p:sp>
          <p:nvSpPr>
            <p:cNvPr id="82" name="Oval 32"/>
            <p:cNvSpPr/>
            <p:nvPr/>
          </p:nvSpPr>
          <p:spPr>
            <a:xfrm>
              <a:off x="3791666" y="1894685"/>
              <a:ext cx="739868" cy="73986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3" name="矩形 82"/>
            <p:cNvSpPr/>
            <p:nvPr/>
          </p:nvSpPr>
          <p:spPr>
            <a:xfrm>
              <a:off x="3809822" y="2057369"/>
              <a:ext cx="703558" cy="407756"/>
            </a:xfrm>
            <a:prstGeom prst="rect">
              <a:avLst/>
            </a:prstGeom>
          </p:spPr>
          <p:txBody>
            <a:bodyPr wrap="none">
              <a:spAutoFit/>
            </a:bodyPr>
            <a:lstStyle/>
            <a:p>
              <a:pPr algn="ctr"/>
              <a:r>
                <a:rPr lang="zh-CN" altLang="en-US" sz="2935" b="1" dirty="0">
                  <a:solidFill>
                    <a:schemeClr val="tx2"/>
                  </a:solidFill>
                  <a:latin typeface="微软雅黑" panose="020B0503020204020204" pitchFamily="34" charset="-122"/>
                </a:rPr>
                <a:t>专业</a:t>
              </a:r>
            </a:p>
          </p:txBody>
        </p:sp>
      </p:grpSp>
      <p:grpSp>
        <p:nvGrpSpPr>
          <p:cNvPr id="86" name="组合 85"/>
          <p:cNvGrpSpPr/>
          <p:nvPr/>
        </p:nvGrpSpPr>
        <p:grpSpPr>
          <a:xfrm>
            <a:off x="1419702" y="1720780"/>
            <a:ext cx="954107" cy="914400"/>
            <a:chOff x="975876" y="1239785"/>
            <a:chExt cx="715580" cy="685800"/>
          </a:xfrm>
        </p:grpSpPr>
        <p:sp>
          <p:nvSpPr>
            <p:cNvPr id="87" name="Oval 35"/>
            <p:cNvSpPr/>
            <p:nvPr/>
          </p:nvSpPr>
          <p:spPr>
            <a:xfrm>
              <a:off x="999188" y="1239785"/>
              <a:ext cx="685800" cy="6858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8" name="矩形 87"/>
            <p:cNvSpPr/>
            <p:nvPr/>
          </p:nvSpPr>
          <p:spPr>
            <a:xfrm>
              <a:off x="975876" y="1399022"/>
              <a:ext cx="715580" cy="300083"/>
            </a:xfrm>
            <a:prstGeom prst="rect">
              <a:avLst/>
            </a:prstGeom>
          </p:spPr>
          <p:txBody>
            <a:bodyPr wrap="none">
              <a:spAutoFit/>
            </a:bodyPr>
            <a:lstStyle/>
            <a:p>
              <a:pPr algn="ctr"/>
              <a:r>
                <a:rPr lang="zh-CN" altLang="en-US" sz="2000" b="1" dirty="0">
                  <a:solidFill>
                    <a:schemeClr val="bg2"/>
                  </a:solidFill>
                  <a:latin typeface="微软雅黑" panose="020B0503020204020204" pitchFamily="34" charset="-122"/>
                </a:rPr>
                <a:t>有梦想</a:t>
              </a:r>
            </a:p>
          </p:txBody>
        </p:sp>
      </p:grpSp>
      <p:grpSp>
        <p:nvGrpSpPr>
          <p:cNvPr id="89" name="组合 88"/>
          <p:cNvGrpSpPr/>
          <p:nvPr/>
        </p:nvGrpSpPr>
        <p:grpSpPr>
          <a:xfrm>
            <a:off x="693894" y="3056451"/>
            <a:ext cx="800219" cy="759456"/>
            <a:chOff x="431520" y="2241539"/>
            <a:chExt cx="600164" cy="569592"/>
          </a:xfrm>
        </p:grpSpPr>
        <p:sp>
          <p:nvSpPr>
            <p:cNvPr id="97" name="Oval 13"/>
            <p:cNvSpPr/>
            <p:nvPr/>
          </p:nvSpPr>
          <p:spPr>
            <a:xfrm>
              <a:off x="440281" y="2241539"/>
              <a:ext cx="569592" cy="569592"/>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98" name="矩形 97"/>
            <p:cNvSpPr/>
            <p:nvPr/>
          </p:nvSpPr>
          <p:spPr>
            <a:xfrm>
              <a:off x="431520" y="2355726"/>
              <a:ext cx="600164" cy="346249"/>
            </a:xfrm>
            <a:prstGeom prst="rect">
              <a:avLst/>
            </a:prstGeom>
          </p:spPr>
          <p:txBody>
            <a:bodyPr wrap="none">
              <a:spAutoFit/>
            </a:bodyPr>
            <a:lstStyle/>
            <a:p>
              <a:pPr algn="ctr"/>
              <a:r>
                <a:rPr lang="zh-CN" altLang="en-US" sz="2400" b="1" dirty="0">
                  <a:solidFill>
                    <a:schemeClr val="tx2"/>
                  </a:solidFill>
                  <a:latin typeface="微软雅黑" panose="020B0503020204020204" pitchFamily="34" charset="-122"/>
                </a:rPr>
                <a:t>年轻</a:t>
              </a:r>
            </a:p>
          </p:txBody>
        </p:sp>
      </p:grpSp>
      <p:grpSp>
        <p:nvGrpSpPr>
          <p:cNvPr id="99" name="组合 98"/>
          <p:cNvGrpSpPr/>
          <p:nvPr/>
        </p:nvGrpSpPr>
        <p:grpSpPr>
          <a:xfrm>
            <a:off x="5631720" y="5023030"/>
            <a:ext cx="837162" cy="766148"/>
            <a:chOff x="5094905" y="4056086"/>
            <a:chExt cx="627871" cy="574611"/>
          </a:xfrm>
        </p:grpSpPr>
        <p:sp>
          <p:nvSpPr>
            <p:cNvPr id="100" name="Oval 6"/>
            <p:cNvSpPr/>
            <p:nvPr/>
          </p:nvSpPr>
          <p:spPr>
            <a:xfrm>
              <a:off x="5094905" y="4056086"/>
              <a:ext cx="574611" cy="57461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2" name="矩形 101"/>
            <p:cNvSpPr/>
            <p:nvPr/>
          </p:nvSpPr>
          <p:spPr>
            <a:xfrm>
              <a:off x="5122612" y="4158725"/>
              <a:ext cx="600164" cy="346249"/>
            </a:xfrm>
            <a:prstGeom prst="rect">
              <a:avLst/>
            </a:prstGeom>
          </p:spPr>
          <p:txBody>
            <a:bodyPr wrap="none">
              <a:spAutoFit/>
            </a:bodyPr>
            <a:lstStyle/>
            <a:p>
              <a:pPr algn="ctr"/>
              <a:r>
                <a:rPr lang="zh-CN" altLang="en-US" sz="2400" b="1" dirty="0">
                  <a:solidFill>
                    <a:schemeClr val="bg2"/>
                  </a:solidFill>
                  <a:latin typeface="微软雅黑" panose="020B0503020204020204" pitchFamily="34" charset="-122"/>
                </a:rPr>
                <a:t>潜力</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 calcmode="lin" valueType="num">
                                      <p:cBhvr>
                                        <p:cTn id="25" dur="500" fill="hold"/>
                                        <p:tgtEl>
                                          <p:spTgt spid="99"/>
                                        </p:tgtEl>
                                        <p:attrNameLst>
                                          <p:attrName>ppt_w</p:attrName>
                                        </p:attrNameLst>
                                      </p:cBhvr>
                                      <p:tavLst>
                                        <p:tav tm="0">
                                          <p:val>
                                            <p:fltVal val="0"/>
                                          </p:val>
                                        </p:tav>
                                        <p:tav tm="100000">
                                          <p:val>
                                            <p:strVal val="#ppt_w"/>
                                          </p:val>
                                        </p:tav>
                                      </p:tavLst>
                                    </p:anim>
                                    <p:anim calcmode="lin" valueType="num">
                                      <p:cBhvr>
                                        <p:cTn id="26" dur="500" fill="hold"/>
                                        <p:tgtEl>
                                          <p:spTgt spid="99"/>
                                        </p:tgtEl>
                                        <p:attrNameLst>
                                          <p:attrName>ppt_h</p:attrName>
                                        </p:attrNameLst>
                                      </p:cBhvr>
                                      <p:tavLst>
                                        <p:tav tm="0">
                                          <p:val>
                                            <p:fltVal val="0"/>
                                          </p:val>
                                        </p:tav>
                                        <p:tav tm="100000">
                                          <p:val>
                                            <p:strVal val="#ppt_h"/>
                                          </p:val>
                                        </p:tav>
                                      </p:tavLst>
                                    </p:anim>
                                    <p:animEffect transition="in" filter="fade">
                                      <p:cBhvr>
                                        <p:cTn id="27" dur="500"/>
                                        <p:tgtEl>
                                          <p:spTgt spid="99"/>
                                        </p:tgtEl>
                                      </p:cBhvr>
                                    </p:animEffect>
                                  </p:childTnLst>
                                </p:cTn>
                              </p:par>
                              <p:par>
                                <p:cTn id="28" presetID="53" presetClass="entr" presetSubtype="16"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par>
                                <p:cTn id="33" presetID="53" presetClass="entr" presetSubtype="16"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53" presetClass="entr" presetSubtype="16"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ppt_w</p:attrName>
                                        </p:attrNameLst>
                                      </p:cBhvr>
                                      <p:tavLst>
                                        <p:tav tm="0">
                                          <p:val>
                                            <p:fltVal val="0"/>
                                          </p:val>
                                        </p:tav>
                                        <p:tav tm="100000">
                                          <p:val>
                                            <p:strVal val="#ppt_w"/>
                                          </p:val>
                                        </p:tav>
                                      </p:tavLst>
                                    </p:anim>
                                    <p:anim calcmode="lin" valueType="num">
                                      <p:cBhvr>
                                        <p:cTn id="41" dur="500" fill="hold"/>
                                        <p:tgtEl>
                                          <p:spTgt spid="89"/>
                                        </p:tgtEl>
                                        <p:attrNameLst>
                                          <p:attrName>ppt_h</p:attrName>
                                        </p:attrNameLst>
                                      </p:cBhvr>
                                      <p:tavLst>
                                        <p:tav tm="0">
                                          <p:val>
                                            <p:fltVal val="0"/>
                                          </p:val>
                                        </p:tav>
                                        <p:tav tm="100000">
                                          <p:val>
                                            <p:strVal val="#ppt_h"/>
                                          </p:val>
                                        </p:tav>
                                      </p:tavLst>
                                    </p:anim>
                                    <p:animEffect transition="in" filter="fade">
                                      <p:cBhvr>
                                        <p:cTn id="42" dur="500"/>
                                        <p:tgtEl>
                                          <p:spTgt spid="89"/>
                                        </p:tgtEl>
                                      </p:cBhvr>
                                    </p:animEffect>
                                  </p:childTnLst>
                                </p:cTn>
                              </p:par>
                              <p:par>
                                <p:cTn id="43" presetID="2" presetClass="entr" presetSubtype="1"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0-#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1+#ppt_w/2"/>
                                          </p:val>
                                        </p:tav>
                                        <p:tav tm="100000">
                                          <p:val>
                                            <p:strVal val="#ppt_x"/>
                                          </p:val>
                                        </p:tav>
                                      </p:tavLst>
                                    </p:anim>
                                    <p:anim calcmode="lin" valueType="num">
                                      <p:cBhvr additive="base">
                                        <p:cTn id="67"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1+#ppt_w/2"/>
                                          </p:val>
                                        </p:tav>
                                        <p:tav tm="100000">
                                          <p:val>
                                            <p:strVal val="#ppt_x"/>
                                          </p:val>
                                        </p:tav>
                                      </p:tavLst>
                                    </p:anim>
                                    <p:anim calcmode="lin" valueType="num">
                                      <p:cBhvr additive="base">
                                        <p:cTn id="73"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9" grpId="0" animBg="1"/>
      <p:bldP spid="72" grpId="0" animBg="1"/>
      <p:bldP spid="75" grpId="0" animBg="1"/>
      <p:bldP spid="76" grpId="0" animBg="1"/>
      <p:bldP spid="77"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70" name="组合 69"/>
          <p:cNvGrpSpPr/>
          <p:nvPr/>
        </p:nvGrpSpPr>
        <p:grpSpPr>
          <a:xfrm>
            <a:off x="1015700" y="2928875"/>
            <a:ext cx="9936781"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bg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78" name="Straight Connector 31"/>
            <p:cNvCxnSpPr/>
            <p:nvPr/>
          </p:nvCxnSpPr>
          <p:spPr>
            <a:xfrm flipV="1">
              <a:off x="7265810"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84" name="Straight Connector 31"/>
            <p:cNvCxnSpPr/>
            <p:nvPr/>
          </p:nvCxnSpPr>
          <p:spPr>
            <a:xfrm flipV="1">
              <a:off x="4777173"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90" name="Straight Connector 31"/>
            <p:cNvCxnSpPr/>
            <p:nvPr/>
          </p:nvCxnSpPr>
          <p:spPr>
            <a:xfrm flipV="1">
              <a:off x="9743294"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grpSp>
      <p:sp>
        <p:nvSpPr>
          <p:cNvPr id="92" name="矩形 91"/>
          <p:cNvSpPr/>
          <p:nvPr/>
        </p:nvSpPr>
        <p:spPr>
          <a:xfrm>
            <a:off x="3058455"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sp>
        <p:nvSpPr>
          <p:cNvPr id="93" name="矩形 92"/>
          <p:cNvSpPr/>
          <p:nvPr/>
        </p:nvSpPr>
        <p:spPr>
          <a:xfrm>
            <a:off x="8025460"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sp>
        <p:nvSpPr>
          <p:cNvPr id="94" name="矩形 93"/>
          <p:cNvSpPr/>
          <p:nvPr/>
        </p:nvSpPr>
        <p:spPr>
          <a:xfrm>
            <a:off x="973238"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sp>
        <p:nvSpPr>
          <p:cNvPr id="95" name="矩形 94"/>
          <p:cNvSpPr/>
          <p:nvPr/>
        </p:nvSpPr>
        <p:spPr>
          <a:xfrm>
            <a:off x="5749744"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grpSp>
        <p:nvGrpSpPr>
          <p:cNvPr id="96" name="组合 95"/>
          <p:cNvGrpSpPr/>
          <p:nvPr/>
        </p:nvGrpSpPr>
        <p:grpSpPr>
          <a:xfrm>
            <a:off x="1682703" y="1845934"/>
            <a:ext cx="1251019"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0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07"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pic>
          <p:nvPicPr>
            <p:cNvPr id="105"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10" name="组合 109"/>
          <p:cNvGrpSpPr/>
          <p:nvPr/>
        </p:nvGrpSpPr>
        <p:grpSpPr>
          <a:xfrm>
            <a:off x="6617849" y="1844168"/>
            <a:ext cx="1251019"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7"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9"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0"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1"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2"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3"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4"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5"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30" name="组合 129"/>
          <p:cNvGrpSpPr/>
          <p:nvPr/>
        </p:nvGrpSpPr>
        <p:grpSpPr>
          <a:xfrm>
            <a:off x="9125065" y="4155995"/>
            <a:ext cx="1251019"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bwMode="auto">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4"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5"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6"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41" name="组合 140"/>
          <p:cNvGrpSpPr/>
          <p:nvPr/>
        </p:nvGrpSpPr>
        <p:grpSpPr>
          <a:xfrm>
            <a:off x="4172065" y="4155995"/>
            <a:ext cx="1251019"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bwMode="auto">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62"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5"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6"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7"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8"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9"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5"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6"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8"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9"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0"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strVal val="#ppt_x"/>
                                          </p:val>
                                        </p:tav>
                                        <p:tav tm="100000">
                                          <p:val>
                                            <p:strVal val="#ppt_x"/>
                                          </p:val>
                                        </p:tav>
                                      </p:tavLst>
                                    </p:anim>
                                    <p:anim calcmode="lin" valueType="num">
                                      <p:cBhvr>
                                        <p:cTn id="21" dur="500" fill="hold"/>
                                        <p:tgtEl>
                                          <p:spTgt spid="1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anim calcmode="lin" valueType="num">
                                      <p:cBhvr>
                                        <p:cTn id="25" dur="500" fill="hold"/>
                                        <p:tgtEl>
                                          <p:spTgt spid="96"/>
                                        </p:tgtEl>
                                        <p:attrNameLst>
                                          <p:attrName>ppt_x</p:attrName>
                                        </p:attrNameLst>
                                      </p:cBhvr>
                                      <p:tavLst>
                                        <p:tav tm="0">
                                          <p:val>
                                            <p:strVal val="#ppt_x"/>
                                          </p:val>
                                        </p:tav>
                                        <p:tav tm="100000">
                                          <p:val>
                                            <p:strVal val="#ppt_x"/>
                                          </p:val>
                                        </p:tav>
                                      </p:tavLst>
                                    </p:anim>
                                    <p:anim calcmode="lin" valueType="num">
                                      <p:cBhvr>
                                        <p:cTn id="26" dur="500" fill="hold"/>
                                        <p:tgtEl>
                                          <p:spTgt spid="9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1000"/>
                                        <p:tgtEl>
                                          <p:spTgt spid="141"/>
                                        </p:tgtEl>
                                      </p:cBhvr>
                                    </p:animEffect>
                                    <p:anim calcmode="lin" valueType="num">
                                      <p:cBhvr>
                                        <p:cTn id="30" dur="1000" fill="hold"/>
                                        <p:tgtEl>
                                          <p:spTgt spid="141"/>
                                        </p:tgtEl>
                                        <p:attrNameLst>
                                          <p:attrName>ppt_x</p:attrName>
                                        </p:attrNameLst>
                                      </p:cBhvr>
                                      <p:tavLst>
                                        <p:tav tm="0">
                                          <p:val>
                                            <p:strVal val="#ppt_x"/>
                                          </p:val>
                                        </p:tav>
                                        <p:tav tm="100000">
                                          <p:val>
                                            <p:strVal val="#ppt_x"/>
                                          </p:val>
                                        </p:tav>
                                      </p:tavLst>
                                    </p:anim>
                                    <p:anim calcmode="lin" valueType="num">
                                      <p:cBhvr>
                                        <p:cTn id="31" dur="1000" fill="hold"/>
                                        <p:tgtEl>
                                          <p:spTgt spid="14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1000"/>
                                        <p:tgtEl>
                                          <p:spTgt spid="130"/>
                                        </p:tgtEl>
                                      </p:cBhvr>
                                    </p:animEffect>
                                    <p:anim calcmode="lin" valueType="num">
                                      <p:cBhvr>
                                        <p:cTn id="35" dur="1000" fill="hold"/>
                                        <p:tgtEl>
                                          <p:spTgt spid="130"/>
                                        </p:tgtEl>
                                        <p:attrNameLst>
                                          <p:attrName>ppt_x</p:attrName>
                                        </p:attrNameLst>
                                      </p:cBhvr>
                                      <p:tavLst>
                                        <p:tav tm="0">
                                          <p:val>
                                            <p:strVal val="#ppt_x"/>
                                          </p:val>
                                        </p:tav>
                                        <p:tav tm="100000">
                                          <p:val>
                                            <p:strVal val="#ppt_x"/>
                                          </p:val>
                                        </p:tav>
                                      </p:tavLst>
                                    </p:anim>
                                    <p:anim calcmode="lin" valueType="num">
                                      <p:cBhvr>
                                        <p:cTn id="36"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1+#ppt_w/2"/>
                                          </p:val>
                                        </p:tav>
                                        <p:tav tm="100000">
                                          <p:val>
                                            <p:strVal val="#ppt_x"/>
                                          </p:val>
                                        </p:tav>
                                      </p:tavLst>
                                    </p:anim>
                                    <p:anim calcmode="lin" valueType="num">
                                      <p:cBhvr additive="base">
                                        <p:cTn id="42" dur="500" fill="hold"/>
                                        <p:tgtEl>
                                          <p:spTgt spid="9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500" fill="hold"/>
                                        <p:tgtEl>
                                          <p:spTgt spid="92"/>
                                        </p:tgtEl>
                                        <p:attrNameLst>
                                          <p:attrName>ppt_x</p:attrName>
                                        </p:attrNameLst>
                                      </p:cBhvr>
                                      <p:tavLst>
                                        <p:tav tm="0">
                                          <p:val>
                                            <p:strVal val="1+#ppt_w/2"/>
                                          </p:val>
                                        </p:tav>
                                        <p:tav tm="100000">
                                          <p:val>
                                            <p:strVal val="#ppt_x"/>
                                          </p:val>
                                        </p:tav>
                                      </p:tavLst>
                                    </p:anim>
                                    <p:anim calcmode="lin" valueType="num">
                                      <p:cBhvr additive="base">
                                        <p:cTn id="46"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0-#ppt_w/2"/>
                                          </p:val>
                                        </p:tav>
                                        <p:tav tm="100000">
                                          <p:val>
                                            <p:strVal val="#ppt_x"/>
                                          </p:val>
                                        </p:tav>
                                      </p:tavLst>
                                    </p:anim>
                                    <p:anim calcmode="lin" valueType="num">
                                      <p:cBhvr additive="base">
                                        <p:cTn id="52" dur="500" fill="hold"/>
                                        <p:tgtEl>
                                          <p:spTgt spid="9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0-#ppt_w/2"/>
                                          </p:val>
                                        </p:tav>
                                        <p:tav tm="100000">
                                          <p:val>
                                            <p:strVal val="#ppt_x"/>
                                          </p:val>
                                        </p:tav>
                                      </p:tavLst>
                                    </p:anim>
                                    <p:anim calcmode="lin" valueType="num">
                                      <p:cBhvr additive="base">
                                        <p:cTn id="56"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44" name="组合 43"/>
          <p:cNvGrpSpPr/>
          <p:nvPr/>
        </p:nvGrpSpPr>
        <p:grpSpPr>
          <a:xfrm>
            <a:off x="5284567" y="1955731"/>
            <a:ext cx="6000749" cy="3652772"/>
            <a:chOff x="3963425" y="1323923"/>
            <a:chExt cx="4500562" cy="2739579"/>
          </a:xfrm>
        </p:grpSpPr>
        <p:cxnSp>
          <p:nvCxnSpPr>
            <p:cNvPr id="45" name="Straight Connector 4"/>
            <p:cNvCxnSpPr/>
            <p:nvPr/>
          </p:nvCxnSpPr>
          <p:spPr>
            <a:xfrm>
              <a:off x="3963425" y="1323923"/>
              <a:ext cx="0" cy="273957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8" name="Line 19"/>
              <p:cNvSpPr>
                <a:spLocks noChangeShapeType="1"/>
              </p:cNvSpPr>
              <p:nvPr/>
            </p:nvSpPr>
            <p:spPr bwMode="auto">
              <a:xfrm>
                <a:off x="4006287" y="269175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grpSp>
      </p:grpSp>
      <p:sp>
        <p:nvSpPr>
          <p:cNvPr id="50" name="Rectangle 12"/>
          <p:cNvSpPr/>
          <p:nvPr/>
        </p:nvSpPr>
        <p:spPr>
          <a:xfrm>
            <a:off x="6150918" y="2862476"/>
            <a:ext cx="5134399"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sp>
        <p:nvSpPr>
          <p:cNvPr id="51" name="Rectangle 13"/>
          <p:cNvSpPr/>
          <p:nvPr/>
        </p:nvSpPr>
        <p:spPr>
          <a:xfrm>
            <a:off x="6123153" y="1583322"/>
            <a:ext cx="5162163"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sp>
        <p:nvSpPr>
          <p:cNvPr id="52" name="Rectangle 14"/>
          <p:cNvSpPr/>
          <p:nvPr/>
        </p:nvSpPr>
        <p:spPr>
          <a:xfrm>
            <a:off x="6150917" y="4015857"/>
            <a:ext cx="5134400"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sp>
        <p:nvSpPr>
          <p:cNvPr id="53" name="TextBox 15"/>
          <p:cNvSpPr txBox="1"/>
          <p:nvPr/>
        </p:nvSpPr>
        <p:spPr>
          <a:xfrm>
            <a:off x="6150916" y="5132121"/>
            <a:ext cx="5134400" cy="1015471"/>
          </a:xfrm>
          <a:prstGeom prst="rect">
            <a:avLst/>
          </a:prstGeom>
          <a:noFill/>
        </p:spPr>
        <p:txBody>
          <a:bodyPr wrap="square" lIns="91440" tIns="45720" rIns="91440" bIns="45720" rtlCol="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grpSp>
        <p:nvGrpSpPr>
          <p:cNvPr id="54" name="Group 24"/>
          <p:cNvGrpSpPr/>
          <p:nvPr/>
        </p:nvGrpSpPr>
        <p:grpSpPr>
          <a:xfrm>
            <a:off x="4658200" y="1582594"/>
            <a:ext cx="1367033" cy="655876"/>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57"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58" name="Group 28"/>
          <p:cNvGrpSpPr/>
          <p:nvPr/>
        </p:nvGrpSpPr>
        <p:grpSpPr>
          <a:xfrm>
            <a:off x="4658199" y="2964077"/>
            <a:ext cx="1357183" cy="655876"/>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61"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62" name="Group 32"/>
          <p:cNvGrpSpPr/>
          <p:nvPr/>
        </p:nvGrpSpPr>
        <p:grpSpPr>
          <a:xfrm>
            <a:off x="4658199" y="3940371"/>
            <a:ext cx="1347404" cy="655876"/>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65"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66" name="Group 36"/>
          <p:cNvGrpSpPr/>
          <p:nvPr/>
        </p:nvGrpSpPr>
        <p:grpSpPr>
          <a:xfrm>
            <a:off x="4658199" y="5144725"/>
            <a:ext cx="1347404" cy="655876"/>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69"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70" name="组合 69"/>
          <p:cNvGrpSpPr/>
          <p:nvPr/>
        </p:nvGrpSpPr>
        <p:grpSpPr>
          <a:xfrm>
            <a:off x="707311" y="2519360"/>
            <a:ext cx="3384788" cy="2511205"/>
            <a:chOff x="520958" y="1683691"/>
            <a:chExt cx="2687638" cy="1993983"/>
          </a:xfrm>
        </p:grpSpPr>
        <p:grpSp>
          <p:nvGrpSpPr>
            <p:cNvPr id="71" name="组合 70"/>
            <p:cNvGrpSpPr/>
            <p:nvPr/>
          </p:nvGrpSpPr>
          <p:grpSpPr>
            <a:xfrm>
              <a:off x="520958" y="1683691"/>
              <a:ext cx="2687638" cy="1993983"/>
              <a:chOff x="3073918" y="203757"/>
              <a:chExt cx="1017887" cy="491907"/>
            </a:xfrm>
          </p:grpSpPr>
          <p:sp>
            <p:nvSpPr>
              <p:cNvPr id="73"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4"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72" name="矩形 41"/>
            <p:cNvSpPr>
              <a:spLocks noChangeAspect="1" noChangeArrowheads="1"/>
            </p:cNvSpPr>
            <p:nvPr/>
          </p:nvSpPr>
          <p:spPr bwMode="auto">
            <a:xfrm>
              <a:off x="645374" y="1794270"/>
              <a:ext cx="2438806" cy="17728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anim calcmode="lin" valueType="num">
                                      <p:cBhvr>
                                        <p:cTn id="36" dur="500" fill="hold"/>
                                        <p:tgtEl>
                                          <p:spTgt spid="58"/>
                                        </p:tgtEl>
                                        <p:attrNameLst>
                                          <p:attrName>ppt_x</p:attrName>
                                        </p:attrNameLst>
                                      </p:cBhvr>
                                      <p:tavLst>
                                        <p:tav tm="0">
                                          <p:val>
                                            <p:strVal val="#ppt_x"/>
                                          </p:val>
                                        </p:tav>
                                        <p:tav tm="100000">
                                          <p:val>
                                            <p:strVal val="#ppt_x"/>
                                          </p:val>
                                        </p:tav>
                                      </p:tavLst>
                                    </p:anim>
                                    <p:anim calcmode="lin" valueType="num">
                                      <p:cBhvr>
                                        <p:cTn id="37" dur="500" fill="hold"/>
                                        <p:tgtEl>
                                          <p:spTgt spid="58"/>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anim calcmode="lin" valueType="num">
                                      <p:cBhvr>
                                        <p:cTn id="56" dur="500" fill="hold"/>
                                        <p:tgtEl>
                                          <p:spTgt spid="66"/>
                                        </p:tgtEl>
                                        <p:attrNameLst>
                                          <p:attrName>ppt_x</p:attrName>
                                        </p:attrNameLst>
                                      </p:cBhvr>
                                      <p:tavLst>
                                        <p:tav tm="0">
                                          <p:val>
                                            <p:strVal val="#ppt_x"/>
                                          </p:val>
                                        </p:tav>
                                        <p:tav tm="100000">
                                          <p:val>
                                            <p:strVal val="#ppt_x"/>
                                          </p:val>
                                        </p:tav>
                                      </p:tavLst>
                                    </p:anim>
                                    <p:anim calcmode="lin" valueType="num">
                                      <p:cBhvr>
                                        <p:cTn id="57" dur="5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sp>
        <p:nvSpPr>
          <p:cNvPr id="33" name="椭圆 32"/>
          <p:cNvSpPr/>
          <p:nvPr/>
        </p:nvSpPr>
        <p:spPr bwMode="auto">
          <a:xfrm>
            <a:off x="3281535" y="2110630"/>
            <a:ext cx="3380872"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sp>
        <p:nvSpPr>
          <p:cNvPr id="34" name="椭圆 33"/>
          <p:cNvSpPr/>
          <p:nvPr/>
        </p:nvSpPr>
        <p:spPr bwMode="auto">
          <a:xfrm>
            <a:off x="5304467" y="2110630"/>
            <a:ext cx="3382344"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cxnSp>
        <p:nvCxnSpPr>
          <p:cNvPr id="35" name="直接连接符 34"/>
          <p:cNvCxnSpPr>
            <a:cxnSpLocks noChangeShapeType="1"/>
          </p:cNvCxnSpPr>
          <p:nvPr/>
        </p:nvCxnSpPr>
        <p:spPr bwMode="auto">
          <a:xfrm>
            <a:off x="4209877" y="2933367"/>
            <a:ext cx="529641" cy="247847"/>
          </a:xfrm>
          <a:prstGeom prst="line">
            <a:avLst/>
          </a:prstGeom>
          <a:noFill/>
          <a:ln w="28575" algn="ctr">
            <a:solidFill>
              <a:schemeClr val="bg1"/>
            </a:solidFill>
            <a:round/>
            <a:headEnd type="none" w="med" len="med"/>
            <a:tailEnd type="arrow" w="med" len="med"/>
          </a:ln>
        </p:spPr>
      </p:cxnSp>
      <p:cxnSp>
        <p:nvCxnSpPr>
          <p:cNvPr id="36" name="直接连接符 35"/>
          <p:cNvCxnSpPr>
            <a:cxnSpLocks noChangeShapeType="1"/>
          </p:cNvCxnSpPr>
          <p:nvPr/>
        </p:nvCxnSpPr>
        <p:spPr bwMode="auto">
          <a:xfrm>
            <a:off x="3927400" y="3694507"/>
            <a:ext cx="547296" cy="0"/>
          </a:xfrm>
          <a:prstGeom prst="line">
            <a:avLst/>
          </a:prstGeom>
          <a:noFill/>
          <a:ln w="28575" algn="ctr">
            <a:solidFill>
              <a:schemeClr val="bg1"/>
            </a:solidFill>
            <a:round/>
            <a:headEnd type="none" w="med" len="med"/>
            <a:tailEnd type="arrow" w="med" len="med"/>
          </a:ln>
        </p:spPr>
      </p:cxnSp>
      <p:cxnSp>
        <p:nvCxnSpPr>
          <p:cNvPr id="37" name="直接连接符 36"/>
          <p:cNvCxnSpPr>
            <a:cxnSpLocks noChangeShapeType="1"/>
          </p:cNvCxnSpPr>
          <p:nvPr/>
        </p:nvCxnSpPr>
        <p:spPr bwMode="auto">
          <a:xfrm flipV="1">
            <a:off x="4209876" y="4187268"/>
            <a:ext cx="547296" cy="288912"/>
          </a:xfrm>
          <a:prstGeom prst="line">
            <a:avLst/>
          </a:prstGeom>
          <a:noFill/>
          <a:ln w="28575" algn="ctr">
            <a:solidFill>
              <a:schemeClr val="bg1"/>
            </a:solidFill>
            <a:round/>
            <a:headEnd type="none" w="med" len="med"/>
            <a:tailEnd type="arrow" w="med" len="med"/>
          </a:ln>
        </p:spPr>
      </p:cxnSp>
      <p:cxnSp>
        <p:nvCxnSpPr>
          <p:cNvPr id="38" name="直接连接符 37"/>
          <p:cNvCxnSpPr>
            <a:cxnSpLocks noChangeShapeType="1"/>
          </p:cNvCxnSpPr>
          <p:nvPr/>
        </p:nvCxnSpPr>
        <p:spPr bwMode="auto">
          <a:xfrm flipH="1" flipV="1">
            <a:off x="7297973" y="4175536"/>
            <a:ext cx="547296" cy="288912"/>
          </a:xfrm>
          <a:prstGeom prst="line">
            <a:avLst/>
          </a:prstGeom>
          <a:noFill/>
          <a:ln w="28575" algn="ctr">
            <a:solidFill>
              <a:schemeClr val="bg1"/>
            </a:solidFill>
            <a:round/>
            <a:headEnd type="none" w="med" len="med"/>
            <a:tailEnd type="arrow" w="med" len="med"/>
          </a:ln>
        </p:spPr>
      </p:cxnSp>
      <p:cxnSp>
        <p:nvCxnSpPr>
          <p:cNvPr id="39" name="直接连接符 38"/>
          <p:cNvCxnSpPr>
            <a:cxnSpLocks noChangeShapeType="1"/>
          </p:cNvCxnSpPr>
          <p:nvPr/>
        </p:nvCxnSpPr>
        <p:spPr bwMode="auto">
          <a:xfrm flipH="1">
            <a:off x="7571621" y="3691575"/>
            <a:ext cx="547296" cy="0"/>
          </a:xfrm>
          <a:prstGeom prst="line">
            <a:avLst/>
          </a:prstGeom>
          <a:noFill/>
          <a:ln w="28575" algn="ctr">
            <a:solidFill>
              <a:schemeClr val="bg1"/>
            </a:solidFill>
            <a:round/>
            <a:headEnd type="none" w="med" len="med"/>
            <a:tailEnd type="arrow" w="med" len="med"/>
          </a:ln>
        </p:spPr>
      </p:cxnSp>
      <p:cxnSp>
        <p:nvCxnSpPr>
          <p:cNvPr id="40" name="直接连接符 39"/>
          <p:cNvCxnSpPr>
            <a:cxnSpLocks noChangeShapeType="1"/>
          </p:cNvCxnSpPr>
          <p:nvPr/>
        </p:nvCxnSpPr>
        <p:spPr bwMode="auto">
          <a:xfrm flipH="1">
            <a:off x="7315629" y="2933367"/>
            <a:ext cx="529641" cy="247847"/>
          </a:xfrm>
          <a:prstGeom prst="line">
            <a:avLst/>
          </a:prstGeom>
          <a:noFill/>
          <a:ln w="28575" algn="ctr">
            <a:solidFill>
              <a:schemeClr val="bg1"/>
            </a:solidFill>
            <a:round/>
            <a:headEnd type="none" w="med" len="med"/>
            <a:tailEnd type="arrow" w="med" len="med"/>
          </a:ln>
        </p:spPr>
      </p:cxnSp>
      <p:sp>
        <p:nvSpPr>
          <p:cNvPr id="44" name="Oval 19"/>
          <p:cNvSpPr>
            <a:spLocks noChangeArrowheads="1"/>
          </p:cNvSpPr>
          <p:nvPr/>
        </p:nvSpPr>
        <p:spPr bwMode="auto">
          <a:xfrm>
            <a:off x="3297717" y="2189824"/>
            <a:ext cx="919516" cy="91659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5" name="Oval 19"/>
          <p:cNvSpPr>
            <a:spLocks noChangeArrowheads="1"/>
          </p:cNvSpPr>
          <p:nvPr/>
        </p:nvSpPr>
        <p:spPr bwMode="auto">
          <a:xfrm>
            <a:off x="7798191" y="2204490"/>
            <a:ext cx="919515"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6" name="Oval 19"/>
          <p:cNvSpPr>
            <a:spLocks noChangeArrowheads="1"/>
          </p:cNvSpPr>
          <p:nvPr/>
        </p:nvSpPr>
        <p:spPr bwMode="auto">
          <a:xfrm>
            <a:off x="8216019" y="3269207"/>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7" name="Oval 19"/>
          <p:cNvSpPr>
            <a:spLocks noChangeArrowheads="1"/>
          </p:cNvSpPr>
          <p:nvPr/>
        </p:nvSpPr>
        <p:spPr bwMode="auto">
          <a:xfrm>
            <a:off x="7843797" y="4322193"/>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8" name="Oval 19"/>
          <p:cNvSpPr>
            <a:spLocks noChangeArrowheads="1"/>
          </p:cNvSpPr>
          <p:nvPr/>
        </p:nvSpPr>
        <p:spPr bwMode="auto">
          <a:xfrm>
            <a:off x="2885775" y="3234011"/>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50" name="Oval 19"/>
          <p:cNvSpPr>
            <a:spLocks noChangeArrowheads="1"/>
          </p:cNvSpPr>
          <p:nvPr/>
        </p:nvSpPr>
        <p:spPr bwMode="auto">
          <a:xfrm>
            <a:off x="3262408" y="4316326"/>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grpSp>
        <p:nvGrpSpPr>
          <p:cNvPr id="3" name="组合 2"/>
          <p:cNvGrpSpPr/>
          <p:nvPr/>
        </p:nvGrpSpPr>
        <p:grpSpPr>
          <a:xfrm>
            <a:off x="5010221" y="2728049"/>
            <a:ext cx="1950843" cy="1944649"/>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60" name="Oval 19"/>
            <p:cNvSpPr>
              <a:spLocks noChangeArrowheads="1"/>
            </p:cNvSpPr>
            <p:nvPr/>
          </p:nvSpPr>
          <p:spPr bwMode="auto">
            <a:xfrm>
              <a:off x="3853663" y="2136525"/>
              <a:ext cx="1271137" cy="126710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7F7F7F"/>
                </a:solidFill>
              </a:endParaRPr>
            </a:p>
          </p:txBody>
        </p:sp>
      </p:grpSp>
      <p:grpSp>
        <p:nvGrpSpPr>
          <p:cNvPr id="61" name="组合 60"/>
          <p:cNvGrpSpPr/>
          <p:nvPr/>
        </p:nvGrpSpPr>
        <p:grpSpPr>
          <a:xfrm>
            <a:off x="665960" y="2302243"/>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64" name="TextBox 6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65" name="组合 64"/>
          <p:cNvGrpSpPr/>
          <p:nvPr/>
        </p:nvGrpSpPr>
        <p:grpSpPr>
          <a:xfrm>
            <a:off x="665960" y="4151640"/>
            <a:ext cx="2357633" cy="1026724"/>
            <a:chOff x="1256119" y="1638320"/>
            <a:chExt cx="1923767" cy="770043"/>
          </a:xfrm>
        </p:grpSpPr>
        <p:sp>
          <p:nvSpPr>
            <p:cNvPr id="70" name="TextBox 6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1" name="TextBox 7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3" name="组合 72"/>
          <p:cNvGrpSpPr/>
          <p:nvPr/>
        </p:nvGrpSpPr>
        <p:grpSpPr>
          <a:xfrm>
            <a:off x="9325829" y="2302243"/>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9" name="组合 78"/>
          <p:cNvGrpSpPr/>
          <p:nvPr/>
        </p:nvGrpSpPr>
        <p:grpSpPr>
          <a:xfrm>
            <a:off x="9325829" y="4151640"/>
            <a:ext cx="2357633" cy="1026724"/>
            <a:chOff x="1256119" y="1638320"/>
            <a:chExt cx="1923767" cy="770043"/>
          </a:xfrm>
        </p:grpSpPr>
        <p:sp>
          <p:nvSpPr>
            <p:cNvPr id="84" name="TextBox 8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5" name="TextBox 8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sp>
        <p:nvSpPr>
          <p:cNvPr id="90" name="TextBox 89"/>
          <p:cNvSpPr txBox="1"/>
          <p:nvPr/>
        </p:nvSpPr>
        <p:spPr>
          <a:xfrm>
            <a:off x="5544326" y="3310773"/>
            <a:ext cx="892853" cy="877315"/>
          </a:xfrm>
          <a:prstGeom prst="rect">
            <a:avLst/>
          </a:prstGeom>
          <a:noFill/>
        </p:spPr>
        <p:txBody>
          <a:bodyPr wrap="none" lIns="137309" tIns="68655" rIns="137309" bIns="68655" rtlCol="0">
            <a:spAutoFit/>
          </a:bodyPr>
          <a:lstStyle/>
          <a:p>
            <a:r>
              <a:rPr lang="zh-CN" altLang="en-US" sz="2400" dirty="0">
                <a:solidFill>
                  <a:prstClr val="white"/>
                </a:solidFill>
                <a:latin typeface="微软雅黑" panose="020B0503020204020204" pitchFamily="34" charset="-122"/>
              </a:rPr>
              <a:t>标题</a:t>
            </a:r>
            <a:endParaRPr lang="en-US" altLang="zh-CN" sz="2400" dirty="0">
              <a:solidFill>
                <a:prstClr val="white"/>
              </a:solidFill>
              <a:latin typeface="微软雅黑" panose="020B0503020204020204" pitchFamily="34" charset="-122"/>
            </a:endParaRPr>
          </a:p>
          <a:p>
            <a:r>
              <a:rPr lang="zh-CN" altLang="en-US" sz="2400" dirty="0">
                <a:solidFill>
                  <a:prstClr val="white"/>
                </a:solidFill>
                <a:latin typeface="微软雅黑" panose="020B0503020204020204" pitchFamily="34" charset="-122"/>
              </a:rPr>
              <a:t>文字</a:t>
            </a:r>
          </a:p>
        </p:txBody>
      </p:sp>
      <p:sp>
        <p:nvSpPr>
          <p:cNvPr id="91" name="TextBox 90"/>
          <p:cNvSpPr txBox="1"/>
          <p:nvPr/>
        </p:nvSpPr>
        <p:spPr>
          <a:xfrm>
            <a:off x="3422409"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p>
        </p:txBody>
      </p:sp>
      <p:sp>
        <p:nvSpPr>
          <p:cNvPr id="92" name="TextBox 91"/>
          <p:cNvSpPr txBox="1"/>
          <p:nvPr/>
        </p:nvSpPr>
        <p:spPr>
          <a:xfrm>
            <a:off x="2976121"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pitchFamily="34" charset="-122"/>
              </a:rPr>
              <a:t>标题</a:t>
            </a:r>
            <a:endParaRPr lang="en-US" altLang="zh-CN" sz="1600" dirty="0">
              <a:solidFill>
                <a:schemeClr val="bg2"/>
              </a:solidFill>
              <a:latin typeface="微软雅黑" panose="020B0503020204020204" pitchFamily="34" charset="-122"/>
            </a:endParaRPr>
          </a:p>
          <a:p>
            <a:r>
              <a:rPr lang="zh-CN" altLang="en-US" sz="1600" dirty="0">
                <a:solidFill>
                  <a:schemeClr val="bg2"/>
                </a:solidFill>
                <a:latin typeface="微软雅黑" panose="020B0503020204020204" pitchFamily="34" charset="-122"/>
              </a:rPr>
              <a:t>文字</a:t>
            </a:r>
          </a:p>
        </p:txBody>
      </p:sp>
      <p:sp>
        <p:nvSpPr>
          <p:cNvPr id="93" name="TextBox 92"/>
          <p:cNvSpPr txBox="1"/>
          <p:nvPr/>
        </p:nvSpPr>
        <p:spPr>
          <a:xfrm>
            <a:off x="3352244"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p>
        </p:txBody>
      </p:sp>
      <p:sp>
        <p:nvSpPr>
          <p:cNvPr id="94" name="TextBox 93"/>
          <p:cNvSpPr txBox="1"/>
          <p:nvPr/>
        </p:nvSpPr>
        <p:spPr>
          <a:xfrm>
            <a:off x="7914113"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p>
        </p:txBody>
      </p:sp>
      <p:sp>
        <p:nvSpPr>
          <p:cNvPr id="95"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pitchFamily="34" charset="-122"/>
              </a:rPr>
              <a:t>标题</a:t>
            </a:r>
            <a:endParaRPr lang="en-US" altLang="zh-CN" sz="1600" dirty="0">
              <a:solidFill>
                <a:schemeClr val="bg2"/>
              </a:solidFill>
              <a:latin typeface="微软雅黑" panose="020B0503020204020204" pitchFamily="34" charset="-122"/>
            </a:endParaRPr>
          </a:p>
          <a:p>
            <a:r>
              <a:rPr lang="zh-CN" altLang="en-US" sz="1600" dirty="0">
                <a:solidFill>
                  <a:schemeClr val="bg2"/>
                </a:solidFill>
                <a:latin typeface="微软雅黑" panose="020B0503020204020204" pitchFamily="34" charset="-122"/>
              </a:rPr>
              <a:t>文字</a:t>
            </a:r>
          </a:p>
        </p:txBody>
      </p:sp>
      <p:sp>
        <p:nvSpPr>
          <p:cNvPr id="96" name="TextBox 95"/>
          <p:cNvSpPr txBox="1"/>
          <p:nvPr/>
        </p:nvSpPr>
        <p:spPr>
          <a:xfrm>
            <a:off x="7972829"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500" fill="hold"/>
                                        <p:tgtEl>
                                          <p:spTgt spid="90"/>
                                        </p:tgtEl>
                                        <p:attrNameLst>
                                          <p:attrName>ppt_w</p:attrName>
                                        </p:attrNameLst>
                                      </p:cBhvr>
                                      <p:tavLst>
                                        <p:tav tm="0">
                                          <p:val>
                                            <p:fltVal val="0"/>
                                          </p:val>
                                        </p:tav>
                                        <p:tav tm="100000">
                                          <p:val>
                                            <p:strVal val="#ppt_w"/>
                                          </p:val>
                                        </p:tav>
                                      </p:tavLst>
                                    </p:anim>
                                    <p:anim calcmode="lin" valueType="num">
                                      <p:cBhvr>
                                        <p:cTn id="14" dur="500" fill="hold"/>
                                        <p:tgtEl>
                                          <p:spTgt spid="90"/>
                                        </p:tgtEl>
                                        <p:attrNameLst>
                                          <p:attrName>ppt_h</p:attrName>
                                        </p:attrNameLst>
                                      </p:cBhvr>
                                      <p:tavLst>
                                        <p:tav tm="0">
                                          <p:val>
                                            <p:fltVal val="0"/>
                                          </p:val>
                                        </p:tav>
                                        <p:tav tm="100000">
                                          <p:val>
                                            <p:strVal val="#ppt_h"/>
                                          </p:val>
                                        </p:tav>
                                      </p:tavLst>
                                    </p:anim>
                                    <p:animEffect transition="in" filter="fade">
                                      <p:cBhvr>
                                        <p:cTn id="15" dur="500"/>
                                        <p:tgtEl>
                                          <p:spTgt spid="9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animEffect transition="in" filter="fade">
                                      <p:cBhvr>
                                        <p:cTn id="30" dur="500"/>
                                        <p:tgtEl>
                                          <p:spTgt spid="9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p:cTn id="33" dur="500" fill="hold"/>
                                        <p:tgtEl>
                                          <p:spTgt spid="94"/>
                                        </p:tgtEl>
                                        <p:attrNameLst>
                                          <p:attrName>ppt_w</p:attrName>
                                        </p:attrNameLst>
                                      </p:cBhvr>
                                      <p:tavLst>
                                        <p:tav tm="0">
                                          <p:val>
                                            <p:fltVal val="0"/>
                                          </p:val>
                                        </p:tav>
                                        <p:tav tm="100000">
                                          <p:val>
                                            <p:strVal val="#ppt_w"/>
                                          </p:val>
                                        </p:tav>
                                      </p:tavLst>
                                    </p:anim>
                                    <p:anim calcmode="lin" valueType="num">
                                      <p:cBhvr>
                                        <p:cTn id="34" dur="500" fill="hold"/>
                                        <p:tgtEl>
                                          <p:spTgt spid="94"/>
                                        </p:tgtEl>
                                        <p:attrNameLst>
                                          <p:attrName>ppt_h</p:attrName>
                                        </p:attrNameLst>
                                      </p:cBhvr>
                                      <p:tavLst>
                                        <p:tav tm="0">
                                          <p:val>
                                            <p:fltVal val="0"/>
                                          </p:val>
                                        </p:tav>
                                        <p:tav tm="100000">
                                          <p:val>
                                            <p:strVal val="#ppt_h"/>
                                          </p:val>
                                        </p:tav>
                                      </p:tavLst>
                                    </p:anim>
                                    <p:animEffect transition="in" filter="fade">
                                      <p:cBhvr>
                                        <p:cTn id="35" dur="500"/>
                                        <p:tgtEl>
                                          <p:spTgt spid="9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500" fill="hold"/>
                                        <p:tgtEl>
                                          <p:spTgt spid="95"/>
                                        </p:tgtEl>
                                        <p:attrNameLst>
                                          <p:attrName>ppt_w</p:attrName>
                                        </p:attrNameLst>
                                      </p:cBhvr>
                                      <p:tavLst>
                                        <p:tav tm="0">
                                          <p:val>
                                            <p:fltVal val="0"/>
                                          </p:val>
                                        </p:tav>
                                        <p:tav tm="100000">
                                          <p:val>
                                            <p:strVal val="#ppt_w"/>
                                          </p:val>
                                        </p:tav>
                                      </p:tavLst>
                                    </p:anim>
                                    <p:anim calcmode="lin" valueType="num">
                                      <p:cBhvr>
                                        <p:cTn id="39" dur="500" fill="hold"/>
                                        <p:tgtEl>
                                          <p:spTgt spid="95"/>
                                        </p:tgtEl>
                                        <p:attrNameLst>
                                          <p:attrName>ppt_h</p:attrName>
                                        </p:attrNameLst>
                                      </p:cBhvr>
                                      <p:tavLst>
                                        <p:tav tm="0">
                                          <p:val>
                                            <p:fltVal val="0"/>
                                          </p:val>
                                        </p:tav>
                                        <p:tav tm="100000">
                                          <p:val>
                                            <p:strVal val="#ppt_h"/>
                                          </p:val>
                                        </p:tav>
                                      </p:tavLst>
                                    </p:anim>
                                    <p:animEffect transition="in" filter="fade">
                                      <p:cBhvr>
                                        <p:cTn id="40" dur="500"/>
                                        <p:tgtEl>
                                          <p:spTgt spid="9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par>
                                <p:cTn id="56" presetID="53" presetClass="entr" presetSubtype="16"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53" presetClass="entr" presetSubtype="16"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par>
                                <p:cTn id="76" presetID="53" presetClass="entr" presetSubtype="16"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500" fill="hold"/>
                                        <p:tgtEl>
                                          <p:spTgt spid="39"/>
                                        </p:tgtEl>
                                        <p:attrNameLst>
                                          <p:attrName>ppt_w</p:attrName>
                                        </p:attrNameLst>
                                      </p:cBhvr>
                                      <p:tavLst>
                                        <p:tav tm="0">
                                          <p:val>
                                            <p:fltVal val="0"/>
                                          </p:val>
                                        </p:tav>
                                        <p:tav tm="100000">
                                          <p:val>
                                            <p:strVal val="#ppt_w"/>
                                          </p:val>
                                        </p:tav>
                                      </p:tavLst>
                                    </p:anim>
                                    <p:anim calcmode="lin" valueType="num">
                                      <p:cBhvr>
                                        <p:cTn id="79" dur="500" fill="hold"/>
                                        <p:tgtEl>
                                          <p:spTgt spid="39"/>
                                        </p:tgtEl>
                                        <p:attrNameLst>
                                          <p:attrName>ppt_h</p:attrName>
                                        </p:attrNameLst>
                                      </p:cBhvr>
                                      <p:tavLst>
                                        <p:tav tm="0">
                                          <p:val>
                                            <p:fltVal val="0"/>
                                          </p:val>
                                        </p:tav>
                                        <p:tav tm="100000">
                                          <p:val>
                                            <p:strVal val="#ppt_h"/>
                                          </p:val>
                                        </p:tav>
                                      </p:tavLst>
                                    </p:anim>
                                    <p:animEffect transition="in" filter="fade">
                                      <p:cBhvr>
                                        <p:cTn id="80" dur="500"/>
                                        <p:tgtEl>
                                          <p:spTgt spid="39"/>
                                        </p:tgtEl>
                                      </p:cBhvr>
                                    </p:animEffect>
                                  </p:childTnLst>
                                </p:cTn>
                              </p:par>
                              <p:par>
                                <p:cTn id="81" presetID="53" presetClass="entr" presetSubtype="16"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Effect transition="in" filter="fade">
                                      <p:cBhvr>
                                        <p:cTn id="105" dur="500"/>
                                        <p:tgtEl>
                                          <p:spTgt spid="4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par>
                                <p:cTn id="116" presetID="53" presetClass="entr" presetSubtype="16"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p:cTn id="118" dur="500" fill="hold"/>
                                        <p:tgtEl>
                                          <p:spTgt spid="3"/>
                                        </p:tgtEl>
                                        <p:attrNameLst>
                                          <p:attrName>ppt_w</p:attrName>
                                        </p:attrNameLst>
                                      </p:cBhvr>
                                      <p:tavLst>
                                        <p:tav tm="0">
                                          <p:val>
                                            <p:fltVal val="0"/>
                                          </p:val>
                                        </p:tav>
                                        <p:tav tm="100000">
                                          <p:val>
                                            <p:strVal val="#ppt_w"/>
                                          </p:val>
                                        </p:tav>
                                      </p:tavLst>
                                    </p:anim>
                                    <p:anim calcmode="lin" valueType="num">
                                      <p:cBhvr>
                                        <p:cTn id="119" dur="500" fill="hold"/>
                                        <p:tgtEl>
                                          <p:spTgt spid="3"/>
                                        </p:tgtEl>
                                        <p:attrNameLst>
                                          <p:attrName>ppt_h</p:attrName>
                                        </p:attrNameLst>
                                      </p:cBhvr>
                                      <p:tavLst>
                                        <p:tav tm="0">
                                          <p:val>
                                            <p:fltVal val="0"/>
                                          </p:val>
                                        </p:tav>
                                        <p:tav tm="100000">
                                          <p:val>
                                            <p:strVal val="#ppt_h"/>
                                          </p:val>
                                        </p:tav>
                                      </p:tavLst>
                                    </p:anim>
                                    <p:animEffect transition="in" filter="fade">
                                      <p:cBhvr>
                                        <p:cTn id="120" dur="500"/>
                                        <p:tgtEl>
                                          <p:spTgt spid="3"/>
                                        </p:tgtEl>
                                      </p:cBhvr>
                                    </p:animEffect>
                                  </p:childTnLst>
                                </p:cTn>
                              </p:par>
                              <p:par>
                                <p:cTn id="121" presetID="2" presetClass="entr" presetSubtype="8"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0-#ppt_w/2"/>
                                          </p:val>
                                        </p:tav>
                                        <p:tav tm="100000">
                                          <p:val>
                                            <p:strVal val="#ppt_x"/>
                                          </p:val>
                                        </p:tav>
                                      </p:tavLst>
                                    </p:anim>
                                    <p:anim calcmode="lin" valueType="num">
                                      <p:cBhvr additive="base">
                                        <p:cTn id="124" dur="500" fill="hold"/>
                                        <p:tgtEl>
                                          <p:spTgt spid="61"/>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additive="base">
                                        <p:cTn id="127" dur="500" fill="hold"/>
                                        <p:tgtEl>
                                          <p:spTgt spid="65"/>
                                        </p:tgtEl>
                                        <p:attrNameLst>
                                          <p:attrName>ppt_x</p:attrName>
                                        </p:attrNameLst>
                                      </p:cBhvr>
                                      <p:tavLst>
                                        <p:tav tm="0">
                                          <p:val>
                                            <p:strVal val="0-#ppt_w/2"/>
                                          </p:val>
                                        </p:tav>
                                        <p:tav tm="100000">
                                          <p:val>
                                            <p:strVal val="#ppt_x"/>
                                          </p:val>
                                        </p:tav>
                                      </p:tavLst>
                                    </p:anim>
                                    <p:anim calcmode="lin" valueType="num">
                                      <p:cBhvr additive="base">
                                        <p:cTn id="128" dur="500" fill="hold"/>
                                        <p:tgtEl>
                                          <p:spTgt spid="65"/>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73"/>
                                        </p:tgtEl>
                                        <p:attrNameLst>
                                          <p:attrName>style.visibility</p:attrName>
                                        </p:attrNameLst>
                                      </p:cBhvr>
                                      <p:to>
                                        <p:strVal val="visible"/>
                                      </p:to>
                                    </p:set>
                                    <p:anim calcmode="lin" valueType="num">
                                      <p:cBhvr additive="base">
                                        <p:cTn id="131" dur="500" fill="hold"/>
                                        <p:tgtEl>
                                          <p:spTgt spid="73"/>
                                        </p:tgtEl>
                                        <p:attrNameLst>
                                          <p:attrName>ppt_x</p:attrName>
                                        </p:attrNameLst>
                                      </p:cBhvr>
                                      <p:tavLst>
                                        <p:tav tm="0">
                                          <p:val>
                                            <p:strVal val="1+#ppt_w/2"/>
                                          </p:val>
                                        </p:tav>
                                        <p:tav tm="100000">
                                          <p:val>
                                            <p:strVal val="#ppt_x"/>
                                          </p:val>
                                        </p:tav>
                                      </p:tavLst>
                                    </p:anim>
                                    <p:anim calcmode="lin" valueType="num">
                                      <p:cBhvr additive="base">
                                        <p:cTn id="132" dur="500" fill="hold"/>
                                        <p:tgtEl>
                                          <p:spTgt spid="73"/>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fill="hold"/>
                                        <p:tgtEl>
                                          <p:spTgt spid="79"/>
                                        </p:tgtEl>
                                        <p:attrNameLst>
                                          <p:attrName>ppt_x</p:attrName>
                                        </p:attrNameLst>
                                      </p:cBhvr>
                                      <p:tavLst>
                                        <p:tav tm="0">
                                          <p:val>
                                            <p:strVal val="1+#ppt_w/2"/>
                                          </p:val>
                                        </p:tav>
                                        <p:tav tm="100000">
                                          <p:val>
                                            <p:strVal val="#ppt_x"/>
                                          </p:val>
                                        </p:tav>
                                      </p:tavLst>
                                    </p:anim>
                                    <p:anim calcmode="lin" valueType="num">
                                      <p:cBhvr additive="base">
                                        <p:cTn id="136"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4" grpId="0" animBg="1"/>
      <p:bldP spid="45" grpId="0" animBg="1"/>
      <p:bldP spid="46" grpId="0" animBg="1"/>
      <p:bldP spid="47" grpId="0" animBg="1"/>
      <p:bldP spid="48" grpId="0" animBg="1"/>
      <p:bldP spid="50" grpId="0" animBg="1"/>
      <p:bldP spid="90" grpId="0"/>
      <p:bldP spid="91" grpId="0"/>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30" name="组合 29"/>
          <p:cNvGrpSpPr/>
          <p:nvPr/>
        </p:nvGrpSpPr>
        <p:grpSpPr>
          <a:xfrm>
            <a:off x="898389" y="3698606"/>
            <a:ext cx="10596065" cy="424481"/>
            <a:chOff x="534438" y="3368953"/>
            <a:chExt cx="10944224" cy="438144"/>
          </a:xfrm>
          <a:solidFill>
            <a:schemeClr val="bg1">
              <a:lumMod val="65000"/>
            </a:schemeClr>
          </a:solidFill>
        </p:grpSpPr>
        <p:sp>
          <p:nvSpPr>
            <p:cNvPr id="31" name="矩形 30"/>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nvGrpSpPr>
            <p:cNvPr id="32" name="组合 31"/>
            <p:cNvGrpSpPr/>
            <p:nvPr/>
          </p:nvGrpSpPr>
          <p:grpSpPr>
            <a:xfrm>
              <a:off x="534438" y="3368953"/>
              <a:ext cx="10944224" cy="438144"/>
              <a:chOff x="623889" y="3209929"/>
              <a:chExt cx="10944224" cy="438144"/>
            </a:xfrm>
            <a:grpFill/>
          </p:grpSpPr>
          <p:sp>
            <p:nvSpPr>
              <p:cNvPr id="33" name="矩形 32"/>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4" name="矩形 33"/>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5" name="矩形 34"/>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6" name="矩形 35"/>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7" name="矩形 36"/>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8" name="矩形 37"/>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9" name="等腰三角形 38"/>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grpSp>
      <p:cxnSp>
        <p:nvCxnSpPr>
          <p:cNvPr id="40" name="肘形连接符 39"/>
          <p:cNvCxnSpPr>
            <a:stCxn id="42" idx="3"/>
            <a:endCxn id="45" idx="1"/>
          </p:cNvCxnSpPr>
          <p:nvPr/>
        </p:nvCxnSpPr>
        <p:spPr>
          <a:xfrm rot="5400000" flipH="1" flipV="1">
            <a:off x="1361338"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933346"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50" name="肘形连接符 49"/>
          <p:cNvCxnSpPr>
            <a:stCxn id="53" idx="3"/>
            <a:endCxn id="56" idx="1"/>
          </p:cNvCxnSpPr>
          <p:nvPr/>
        </p:nvCxnSpPr>
        <p:spPr>
          <a:xfrm rot="5400000" flipH="1" flipV="1">
            <a:off x="3859642"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431650"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73" name="肘形连接符 72"/>
          <p:cNvCxnSpPr>
            <a:stCxn id="75" idx="3"/>
            <a:endCxn id="78" idx="1"/>
          </p:cNvCxnSpPr>
          <p:nvPr/>
        </p:nvCxnSpPr>
        <p:spPr>
          <a:xfrm rot="5400000" flipH="1" flipV="1">
            <a:off x="6357946"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929955"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80" name="肘形连接符 79"/>
          <p:cNvCxnSpPr>
            <a:stCxn id="82" idx="3"/>
            <a:endCxn id="85" idx="1"/>
          </p:cNvCxnSpPr>
          <p:nvPr/>
        </p:nvCxnSpPr>
        <p:spPr>
          <a:xfrm rot="5400000" flipH="1" flipV="1">
            <a:off x="8856249" y="3013273"/>
            <a:ext cx="861744"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28261"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87" name="肘形连接符 86"/>
          <p:cNvCxnSpPr>
            <a:stCxn id="89" idx="0"/>
            <a:endCxn id="92" idx="1"/>
          </p:cNvCxnSpPr>
          <p:nvPr/>
        </p:nvCxnSpPr>
        <p:spPr>
          <a:xfrm rot="16200000" flipH="1">
            <a:off x="2560819"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3182499"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94" name="肘形连接符 93"/>
          <p:cNvCxnSpPr>
            <a:stCxn id="96" idx="0"/>
            <a:endCxn id="99" idx="1"/>
          </p:cNvCxnSpPr>
          <p:nvPr/>
        </p:nvCxnSpPr>
        <p:spPr>
          <a:xfrm rot="16200000" flipH="1">
            <a:off x="5059123"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680803"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102" name="肘形连接符 101"/>
          <p:cNvCxnSpPr>
            <a:stCxn id="105" idx="0"/>
            <a:endCxn id="108" idx="1"/>
          </p:cNvCxnSpPr>
          <p:nvPr/>
        </p:nvCxnSpPr>
        <p:spPr>
          <a:xfrm rot="16200000" flipH="1">
            <a:off x="7557429" y="4579990"/>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8179107"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nvGrpSpPr>
          <p:cNvPr id="3" name="组合 2"/>
          <p:cNvGrpSpPr/>
          <p:nvPr/>
        </p:nvGrpSpPr>
        <p:grpSpPr>
          <a:xfrm>
            <a:off x="1362134" y="3585281"/>
            <a:ext cx="571213" cy="655301"/>
            <a:chOff x="1021600" y="2688962"/>
            <a:chExt cx="428410" cy="491476"/>
          </a:xfrm>
        </p:grpSpPr>
        <p:sp>
          <p:nvSpPr>
            <p:cNvPr id="42" name="六边形 41"/>
            <p:cNvSpPr/>
            <p:nvPr/>
          </p:nvSpPr>
          <p:spPr>
            <a:xfrm rot="5400000">
              <a:off x="992566"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3" name="文本框 33"/>
            <p:cNvSpPr txBox="1"/>
            <p:nvPr/>
          </p:nvSpPr>
          <p:spPr>
            <a:xfrm>
              <a:off x="102160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01</a:t>
              </a:r>
            </a:p>
          </p:txBody>
        </p:sp>
      </p:grpSp>
      <p:grpSp>
        <p:nvGrpSpPr>
          <p:cNvPr id="6" name="组合 5"/>
          <p:cNvGrpSpPr/>
          <p:nvPr/>
        </p:nvGrpSpPr>
        <p:grpSpPr>
          <a:xfrm>
            <a:off x="2617951" y="3585281"/>
            <a:ext cx="583861" cy="655301"/>
            <a:chOff x="1963463" y="2688962"/>
            <a:chExt cx="437896" cy="491476"/>
          </a:xfrm>
        </p:grpSpPr>
        <p:sp>
          <p:nvSpPr>
            <p:cNvPr id="89" name="六边形 88"/>
            <p:cNvSpPr/>
            <p:nvPr/>
          </p:nvSpPr>
          <p:spPr>
            <a:xfrm rot="5400000">
              <a:off x="1929430"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4" name="文本框 33"/>
            <p:cNvSpPr txBox="1"/>
            <p:nvPr/>
          </p:nvSpPr>
          <p:spPr>
            <a:xfrm>
              <a:off x="1972949"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02</a:t>
              </a:r>
            </a:p>
          </p:txBody>
        </p:sp>
      </p:grpSp>
      <p:grpSp>
        <p:nvGrpSpPr>
          <p:cNvPr id="7" name="组合 6"/>
          <p:cNvGrpSpPr/>
          <p:nvPr/>
        </p:nvGrpSpPr>
        <p:grpSpPr>
          <a:xfrm>
            <a:off x="3867103" y="3585281"/>
            <a:ext cx="571213" cy="655301"/>
            <a:chOff x="2900327" y="2688962"/>
            <a:chExt cx="428410" cy="491476"/>
          </a:xfrm>
        </p:grpSpPr>
        <p:sp>
          <p:nvSpPr>
            <p:cNvPr id="53" name="六边形 52"/>
            <p:cNvSpPr/>
            <p:nvPr/>
          </p:nvSpPr>
          <p:spPr>
            <a:xfrm rot="5400000">
              <a:off x="2866294"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5" name="文本框 33"/>
            <p:cNvSpPr txBox="1"/>
            <p:nvPr/>
          </p:nvSpPr>
          <p:spPr>
            <a:xfrm>
              <a:off x="2900327"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03</a:t>
              </a:r>
            </a:p>
          </p:txBody>
        </p:sp>
      </p:grpSp>
      <p:grpSp>
        <p:nvGrpSpPr>
          <p:cNvPr id="8" name="组合 7"/>
          <p:cNvGrpSpPr/>
          <p:nvPr/>
        </p:nvGrpSpPr>
        <p:grpSpPr>
          <a:xfrm>
            <a:off x="5112922" y="3585281"/>
            <a:ext cx="571213" cy="655301"/>
            <a:chOff x="3834691" y="2688962"/>
            <a:chExt cx="428410" cy="491476"/>
          </a:xfrm>
        </p:grpSpPr>
        <p:sp>
          <p:nvSpPr>
            <p:cNvPr id="96" name="六边形 95"/>
            <p:cNvSpPr/>
            <p:nvPr/>
          </p:nvSpPr>
          <p:spPr>
            <a:xfrm rot="5400000">
              <a:off x="3803158"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6" name="文本框 33"/>
            <p:cNvSpPr txBox="1"/>
            <p:nvPr/>
          </p:nvSpPr>
          <p:spPr>
            <a:xfrm>
              <a:off x="383469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04</a:t>
              </a:r>
            </a:p>
          </p:txBody>
        </p:sp>
      </p:grpSp>
      <p:grpSp>
        <p:nvGrpSpPr>
          <p:cNvPr id="9" name="组合 8"/>
          <p:cNvGrpSpPr/>
          <p:nvPr/>
        </p:nvGrpSpPr>
        <p:grpSpPr>
          <a:xfrm>
            <a:off x="6365407" y="3585281"/>
            <a:ext cx="571213" cy="655301"/>
            <a:chOff x="4774055" y="2688962"/>
            <a:chExt cx="428410" cy="491476"/>
          </a:xfrm>
        </p:grpSpPr>
        <p:sp>
          <p:nvSpPr>
            <p:cNvPr id="75" name="六边形 74"/>
            <p:cNvSpPr/>
            <p:nvPr/>
          </p:nvSpPr>
          <p:spPr>
            <a:xfrm rot="5400000">
              <a:off x="4740022"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7" name="文本框 33"/>
            <p:cNvSpPr txBox="1"/>
            <p:nvPr/>
          </p:nvSpPr>
          <p:spPr>
            <a:xfrm>
              <a:off x="4774055"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05</a:t>
              </a:r>
            </a:p>
          </p:txBody>
        </p:sp>
      </p:grpSp>
      <p:grpSp>
        <p:nvGrpSpPr>
          <p:cNvPr id="11" name="组合 10"/>
          <p:cNvGrpSpPr/>
          <p:nvPr/>
        </p:nvGrpSpPr>
        <p:grpSpPr>
          <a:xfrm>
            <a:off x="7614560" y="3585281"/>
            <a:ext cx="571213" cy="655301"/>
            <a:chOff x="5710920" y="2688962"/>
            <a:chExt cx="428410" cy="491476"/>
          </a:xfrm>
        </p:grpSpPr>
        <p:sp>
          <p:nvSpPr>
            <p:cNvPr id="105" name="六边形 104"/>
            <p:cNvSpPr/>
            <p:nvPr/>
          </p:nvSpPr>
          <p:spPr>
            <a:xfrm rot="5400000">
              <a:off x="5676887"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8" name="文本框 33"/>
            <p:cNvSpPr txBox="1"/>
            <p:nvPr/>
          </p:nvSpPr>
          <p:spPr>
            <a:xfrm>
              <a:off x="571092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06</a:t>
              </a:r>
            </a:p>
          </p:txBody>
        </p:sp>
      </p:grpSp>
      <p:grpSp>
        <p:nvGrpSpPr>
          <p:cNvPr id="12" name="组合 11"/>
          <p:cNvGrpSpPr/>
          <p:nvPr/>
        </p:nvGrpSpPr>
        <p:grpSpPr>
          <a:xfrm>
            <a:off x="8860378" y="3585288"/>
            <a:ext cx="571213" cy="655302"/>
            <a:chOff x="6645283" y="2688963"/>
            <a:chExt cx="428410" cy="491476"/>
          </a:xfrm>
        </p:grpSpPr>
        <p:sp>
          <p:nvSpPr>
            <p:cNvPr id="82" name="六边形 81"/>
            <p:cNvSpPr/>
            <p:nvPr/>
          </p:nvSpPr>
          <p:spPr>
            <a:xfrm rot="5400000">
              <a:off x="6613750" y="2722996"/>
              <a:ext cx="491476" cy="423409"/>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9" name="文本框 33"/>
            <p:cNvSpPr txBox="1"/>
            <p:nvPr/>
          </p:nvSpPr>
          <p:spPr>
            <a:xfrm>
              <a:off x="6645283"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07</a:t>
              </a:r>
            </a:p>
          </p:txBody>
        </p:sp>
      </p:grpSp>
      <p:grpSp>
        <p:nvGrpSpPr>
          <p:cNvPr id="13" name="组合 12"/>
          <p:cNvGrpSpPr/>
          <p:nvPr/>
        </p:nvGrpSpPr>
        <p:grpSpPr>
          <a:xfrm>
            <a:off x="10112863" y="3585281"/>
            <a:ext cx="580485" cy="655301"/>
            <a:chOff x="7584647" y="2688962"/>
            <a:chExt cx="435364" cy="491476"/>
          </a:xfrm>
        </p:grpSpPr>
        <p:sp>
          <p:nvSpPr>
            <p:cNvPr id="111" name="六边形 110"/>
            <p:cNvSpPr/>
            <p:nvPr/>
          </p:nvSpPr>
          <p:spPr>
            <a:xfrm rot="5400000">
              <a:off x="7550614"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20" name="文本框 33"/>
            <p:cNvSpPr txBox="1"/>
            <p:nvPr/>
          </p:nvSpPr>
          <p:spPr>
            <a:xfrm>
              <a:off x="759160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08</a:t>
              </a:r>
            </a:p>
          </p:txBody>
        </p:sp>
      </p:grpSp>
      <p:sp>
        <p:nvSpPr>
          <p:cNvPr id="121" name="文本框 33"/>
          <p:cNvSpPr txBox="1"/>
          <p:nvPr/>
        </p:nvSpPr>
        <p:spPr>
          <a:xfrm>
            <a:off x="2024867"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2" name="文本框 33"/>
          <p:cNvSpPr txBox="1"/>
          <p:nvPr/>
        </p:nvSpPr>
        <p:spPr>
          <a:xfrm>
            <a:off x="450830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3" name="文本框 33"/>
          <p:cNvSpPr txBox="1"/>
          <p:nvPr/>
        </p:nvSpPr>
        <p:spPr>
          <a:xfrm>
            <a:off x="7049175"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4" name="文本框 33"/>
          <p:cNvSpPr txBox="1"/>
          <p:nvPr/>
        </p:nvSpPr>
        <p:spPr>
          <a:xfrm>
            <a:off x="951418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5" name="文本框 33"/>
          <p:cNvSpPr txBox="1"/>
          <p:nvPr/>
        </p:nvSpPr>
        <p:spPr>
          <a:xfrm>
            <a:off x="326931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6" name="文本框 33"/>
          <p:cNvSpPr txBox="1"/>
          <p:nvPr/>
        </p:nvSpPr>
        <p:spPr>
          <a:xfrm>
            <a:off x="5810183"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7" name="文本框 33"/>
          <p:cNvSpPr txBox="1"/>
          <p:nvPr/>
        </p:nvSpPr>
        <p:spPr>
          <a:xfrm>
            <a:off x="827519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0"/>
                                        <p:tgtEl>
                                          <p:spTgt spid="85"/>
                                        </p:tgtEl>
                                      </p:cBhvr>
                                    </p:animEffect>
                                    <p:anim calcmode="lin" valueType="num">
                                      <p:cBhvr>
                                        <p:cTn id="77" dur="1000" fill="hold"/>
                                        <p:tgtEl>
                                          <p:spTgt spid="85"/>
                                        </p:tgtEl>
                                        <p:attrNameLst>
                                          <p:attrName>ppt_x</p:attrName>
                                        </p:attrNameLst>
                                      </p:cBhvr>
                                      <p:tavLst>
                                        <p:tav tm="0">
                                          <p:val>
                                            <p:strVal val="#ppt_x"/>
                                          </p:val>
                                        </p:tav>
                                        <p:tav tm="100000">
                                          <p:val>
                                            <p:strVal val="#ppt_x"/>
                                          </p:val>
                                        </p:tav>
                                      </p:tavLst>
                                    </p:anim>
                                    <p:anim calcmode="lin" valueType="num">
                                      <p:cBhvr>
                                        <p:cTn id="78" dur="1000" fill="hold"/>
                                        <p:tgtEl>
                                          <p:spTgt spid="8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fade">
                                      <p:cBhvr>
                                        <p:cTn id="86" dur="1000"/>
                                        <p:tgtEl>
                                          <p:spTgt spid="122"/>
                                        </p:tgtEl>
                                      </p:cBhvr>
                                    </p:animEffect>
                                    <p:anim calcmode="lin" valueType="num">
                                      <p:cBhvr>
                                        <p:cTn id="87" dur="1000" fill="hold"/>
                                        <p:tgtEl>
                                          <p:spTgt spid="122"/>
                                        </p:tgtEl>
                                        <p:attrNameLst>
                                          <p:attrName>ppt_x</p:attrName>
                                        </p:attrNameLst>
                                      </p:cBhvr>
                                      <p:tavLst>
                                        <p:tav tm="0">
                                          <p:val>
                                            <p:strVal val="#ppt_x"/>
                                          </p:val>
                                        </p:tav>
                                        <p:tav tm="100000">
                                          <p:val>
                                            <p:strVal val="#ppt_x"/>
                                          </p:val>
                                        </p:tav>
                                      </p:tavLst>
                                    </p:anim>
                                    <p:anim calcmode="lin" valueType="num">
                                      <p:cBhvr>
                                        <p:cTn id="88" dur="1000" fill="hold"/>
                                        <p:tgtEl>
                                          <p:spTgt spid="1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fade">
                                      <p:cBhvr>
                                        <p:cTn id="91" dur="1000"/>
                                        <p:tgtEl>
                                          <p:spTgt spid="123"/>
                                        </p:tgtEl>
                                      </p:cBhvr>
                                    </p:animEffect>
                                    <p:anim calcmode="lin" valueType="num">
                                      <p:cBhvr>
                                        <p:cTn id="92" dur="1000" fill="hold"/>
                                        <p:tgtEl>
                                          <p:spTgt spid="123"/>
                                        </p:tgtEl>
                                        <p:attrNameLst>
                                          <p:attrName>ppt_x</p:attrName>
                                        </p:attrNameLst>
                                      </p:cBhvr>
                                      <p:tavLst>
                                        <p:tav tm="0">
                                          <p:val>
                                            <p:strVal val="#ppt_x"/>
                                          </p:val>
                                        </p:tav>
                                        <p:tav tm="100000">
                                          <p:val>
                                            <p:strVal val="#ppt_x"/>
                                          </p:val>
                                        </p:tav>
                                      </p:tavLst>
                                    </p:anim>
                                    <p:anim calcmode="lin" valueType="num">
                                      <p:cBhvr>
                                        <p:cTn id="93" dur="1000" fill="hold"/>
                                        <p:tgtEl>
                                          <p:spTgt spid="12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4"/>
                                        </p:tgtEl>
                                        <p:attrNameLst>
                                          <p:attrName>style.visibility</p:attrName>
                                        </p:attrNameLst>
                                      </p:cBhvr>
                                      <p:to>
                                        <p:strVal val="visible"/>
                                      </p:to>
                                    </p:set>
                                    <p:animEffect transition="in" filter="fade">
                                      <p:cBhvr>
                                        <p:cTn id="96" dur="1000"/>
                                        <p:tgtEl>
                                          <p:spTgt spid="124"/>
                                        </p:tgtEl>
                                      </p:cBhvr>
                                    </p:animEffect>
                                    <p:anim calcmode="lin" valueType="num">
                                      <p:cBhvr>
                                        <p:cTn id="97" dur="1000" fill="hold"/>
                                        <p:tgtEl>
                                          <p:spTgt spid="124"/>
                                        </p:tgtEl>
                                        <p:attrNameLst>
                                          <p:attrName>ppt_x</p:attrName>
                                        </p:attrNameLst>
                                      </p:cBhvr>
                                      <p:tavLst>
                                        <p:tav tm="0">
                                          <p:val>
                                            <p:strVal val="#ppt_x"/>
                                          </p:val>
                                        </p:tav>
                                        <p:tav tm="100000">
                                          <p:val>
                                            <p:strVal val="#ppt_x"/>
                                          </p:val>
                                        </p:tav>
                                      </p:tavLst>
                                    </p:anim>
                                    <p:anim calcmode="lin" valueType="num">
                                      <p:cBhvr>
                                        <p:cTn id="98" dur="1000" fill="hold"/>
                                        <p:tgtEl>
                                          <p:spTgt spid="12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1000"/>
                                        <p:tgtEl>
                                          <p:spTgt spid="50"/>
                                        </p:tgtEl>
                                      </p:cBhvr>
                                    </p:animEffect>
                                    <p:anim calcmode="lin" valueType="num">
                                      <p:cBhvr>
                                        <p:cTn id="102" dur="1000" fill="hold"/>
                                        <p:tgtEl>
                                          <p:spTgt spid="50"/>
                                        </p:tgtEl>
                                        <p:attrNameLst>
                                          <p:attrName>ppt_x</p:attrName>
                                        </p:attrNameLst>
                                      </p:cBhvr>
                                      <p:tavLst>
                                        <p:tav tm="0">
                                          <p:val>
                                            <p:strVal val="#ppt_x"/>
                                          </p:val>
                                        </p:tav>
                                        <p:tav tm="100000">
                                          <p:val>
                                            <p:strVal val="#ppt_x"/>
                                          </p:val>
                                        </p:tav>
                                      </p:tavLst>
                                    </p:anim>
                                    <p:anim calcmode="lin" valueType="num">
                                      <p:cBhvr>
                                        <p:cTn id="103" dur="1000" fill="hold"/>
                                        <p:tgtEl>
                                          <p:spTgt spid="5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1000"/>
                                        <p:tgtEl>
                                          <p:spTgt spid="80"/>
                                        </p:tgtEl>
                                      </p:cBhvr>
                                    </p:animEffect>
                                    <p:anim calcmode="lin" valueType="num">
                                      <p:cBhvr>
                                        <p:cTn id="117" dur="1000" fill="hold"/>
                                        <p:tgtEl>
                                          <p:spTgt spid="80"/>
                                        </p:tgtEl>
                                        <p:attrNameLst>
                                          <p:attrName>ppt_x</p:attrName>
                                        </p:attrNameLst>
                                      </p:cBhvr>
                                      <p:tavLst>
                                        <p:tav tm="0">
                                          <p:val>
                                            <p:strVal val="#ppt_x"/>
                                          </p:val>
                                        </p:tav>
                                        <p:tav tm="100000">
                                          <p:val>
                                            <p:strVal val="#ppt_x"/>
                                          </p:val>
                                        </p:tav>
                                      </p:tavLst>
                                    </p:anim>
                                    <p:anim calcmode="lin" valueType="num">
                                      <p:cBhvr>
                                        <p:cTn id="11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1000"/>
                                        <p:tgtEl>
                                          <p:spTgt spid="92"/>
                                        </p:tgtEl>
                                      </p:cBhvr>
                                    </p:animEffect>
                                    <p:anim calcmode="lin" valueType="num">
                                      <p:cBhvr>
                                        <p:cTn id="124" dur="1000" fill="hold"/>
                                        <p:tgtEl>
                                          <p:spTgt spid="92"/>
                                        </p:tgtEl>
                                        <p:attrNameLst>
                                          <p:attrName>ppt_x</p:attrName>
                                        </p:attrNameLst>
                                      </p:cBhvr>
                                      <p:tavLst>
                                        <p:tav tm="0">
                                          <p:val>
                                            <p:strVal val="#ppt_x"/>
                                          </p:val>
                                        </p:tav>
                                        <p:tav tm="100000">
                                          <p:val>
                                            <p:strVal val="#ppt_x"/>
                                          </p:val>
                                        </p:tav>
                                      </p:tavLst>
                                    </p:anim>
                                    <p:anim calcmode="lin" valueType="num">
                                      <p:cBhvr>
                                        <p:cTn id="125" dur="1000" fill="hold"/>
                                        <p:tgtEl>
                                          <p:spTgt spid="92"/>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99"/>
                                        </p:tgtEl>
                                        <p:attrNameLst>
                                          <p:attrName>style.visibility</p:attrName>
                                        </p:attrNameLst>
                                      </p:cBhvr>
                                      <p:to>
                                        <p:strVal val="visible"/>
                                      </p:to>
                                    </p:set>
                                    <p:animEffect transition="in" filter="fade">
                                      <p:cBhvr>
                                        <p:cTn id="128" dur="1000"/>
                                        <p:tgtEl>
                                          <p:spTgt spid="99"/>
                                        </p:tgtEl>
                                      </p:cBhvr>
                                    </p:animEffect>
                                    <p:anim calcmode="lin" valueType="num">
                                      <p:cBhvr>
                                        <p:cTn id="129" dur="1000" fill="hold"/>
                                        <p:tgtEl>
                                          <p:spTgt spid="99"/>
                                        </p:tgtEl>
                                        <p:attrNameLst>
                                          <p:attrName>ppt_x</p:attrName>
                                        </p:attrNameLst>
                                      </p:cBhvr>
                                      <p:tavLst>
                                        <p:tav tm="0">
                                          <p:val>
                                            <p:strVal val="#ppt_x"/>
                                          </p:val>
                                        </p:tav>
                                        <p:tav tm="100000">
                                          <p:val>
                                            <p:strVal val="#ppt_x"/>
                                          </p:val>
                                        </p:tav>
                                      </p:tavLst>
                                    </p:anim>
                                    <p:anim calcmode="lin" valueType="num">
                                      <p:cBhvr>
                                        <p:cTn id="130" dur="1000" fill="hold"/>
                                        <p:tgtEl>
                                          <p:spTgt spid="99"/>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08"/>
                                        </p:tgtEl>
                                        <p:attrNameLst>
                                          <p:attrName>style.visibility</p:attrName>
                                        </p:attrNameLst>
                                      </p:cBhvr>
                                      <p:to>
                                        <p:strVal val="visible"/>
                                      </p:to>
                                    </p:set>
                                    <p:animEffect transition="in" filter="fade">
                                      <p:cBhvr>
                                        <p:cTn id="133" dur="1000"/>
                                        <p:tgtEl>
                                          <p:spTgt spid="108"/>
                                        </p:tgtEl>
                                      </p:cBhvr>
                                    </p:animEffect>
                                    <p:anim calcmode="lin" valueType="num">
                                      <p:cBhvr>
                                        <p:cTn id="134" dur="1000" fill="hold"/>
                                        <p:tgtEl>
                                          <p:spTgt spid="108"/>
                                        </p:tgtEl>
                                        <p:attrNameLst>
                                          <p:attrName>ppt_x</p:attrName>
                                        </p:attrNameLst>
                                      </p:cBhvr>
                                      <p:tavLst>
                                        <p:tav tm="0">
                                          <p:val>
                                            <p:strVal val="#ppt_x"/>
                                          </p:val>
                                        </p:tav>
                                        <p:tav tm="100000">
                                          <p:val>
                                            <p:strVal val="#ppt_x"/>
                                          </p:val>
                                        </p:tav>
                                      </p:tavLst>
                                    </p:anim>
                                    <p:anim calcmode="lin" valueType="num">
                                      <p:cBhvr>
                                        <p:cTn id="135" dur="1000" fill="hold"/>
                                        <p:tgtEl>
                                          <p:spTgt spid="108"/>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fade">
                                      <p:cBhvr>
                                        <p:cTn id="138" dur="1000"/>
                                        <p:tgtEl>
                                          <p:spTgt spid="125"/>
                                        </p:tgtEl>
                                      </p:cBhvr>
                                    </p:animEffect>
                                    <p:anim calcmode="lin" valueType="num">
                                      <p:cBhvr>
                                        <p:cTn id="139" dur="1000" fill="hold"/>
                                        <p:tgtEl>
                                          <p:spTgt spid="125"/>
                                        </p:tgtEl>
                                        <p:attrNameLst>
                                          <p:attrName>ppt_x</p:attrName>
                                        </p:attrNameLst>
                                      </p:cBhvr>
                                      <p:tavLst>
                                        <p:tav tm="0">
                                          <p:val>
                                            <p:strVal val="#ppt_x"/>
                                          </p:val>
                                        </p:tav>
                                        <p:tav tm="100000">
                                          <p:val>
                                            <p:strVal val="#ppt_x"/>
                                          </p:val>
                                        </p:tav>
                                      </p:tavLst>
                                    </p:anim>
                                    <p:anim calcmode="lin" valueType="num">
                                      <p:cBhvr>
                                        <p:cTn id="140" dur="1000" fill="hold"/>
                                        <p:tgtEl>
                                          <p:spTgt spid="125"/>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Effect transition="in" filter="fade">
                                      <p:cBhvr>
                                        <p:cTn id="143" dur="1000"/>
                                        <p:tgtEl>
                                          <p:spTgt spid="126"/>
                                        </p:tgtEl>
                                      </p:cBhvr>
                                    </p:animEffect>
                                    <p:anim calcmode="lin" valueType="num">
                                      <p:cBhvr>
                                        <p:cTn id="144" dur="1000" fill="hold"/>
                                        <p:tgtEl>
                                          <p:spTgt spid="126"/>
                                        </p:tgtEl>
                                        <p:attrNameLst>
                                          <p:attrName>ppt_x</p:attrName>
                                        </p:attrNameLst>
                                      </p:cBhvr>
                                      <p:tavLst>
                                        <p:tav tm="0">
                                          <p:val>
                                            <p:strVal val="#ppt_x"/>
                                          </p:val>
                                        </p:tav>
                                        <p:tav tm="100000">
                                          <p:val>
                                            <p:strVal val="#ppt_x"/>
                                          </p:val>
                                        </p:tav>
                                      </p:tavLst>
                                    </p:anim>
                                    <p:anim calcmode="lin" valueType="num">
                                      <p:cBhvr>
                                        <p:cTn id="145" dur="1000" fill="hold"/>
                                        <p:tgtEl>
                                          <p:spTgt spid="1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127"/>
                                        </p:tgtEl>
                                        <p:attrNameLst>
                                          <p:attrName>style.visibility</p:attrName>
                                        </p:attrNameLst>
                                      </p:cBhvr>
                                      <p:to>
                                        <p:strVal val="visible"/>
                                      </p:to>
                                    </p:set>
                                    <p:animEffect transition="in" filter="fade">
                                      <p:cBhvr>
                                        <p:cTn id="148" dur="1000"/>
                                        <p:tgtEl>
                                          <p:spTgt spid="127"/>
                                        </p:tgtEl>
                                      </p:cBhvr>
                                    </p:animEffect>
                                    <p:anim calcmode="lin" valueType="num">
                                      <p:cBhvr>
                                        <p:cTn id="149" dur="1000" fill="hold"/>
                                        <p:tgtEl>
                                          <p:spTgt spid="127"/>
                                        </p:tgtEl>
                                        <p:attrNameLst>
                                          <p:attrName>ppt_x</p:attrName>
                                        </p:attrNameLst>
                                      </p:cBhvr>
                                      <p:tavLst>
                                        <p:tav tm="0">
                                          <p:val>
                                            <p:strVal val="#ppt_x"/>
                                          </p:val>
                                        </p:tav>
                                        <p:tav tm="100000">
                                          <p:val>
                                            <p:strVal val="#ppt_x"/>
                                          </p:val>
                                        </p:tav>
                                      </p:tavLst>
                                    </p:anim>
                                    <p:anim calcmode="lin" valueType="num">
                                      <p:cBhvr>
                                        <p:cTn id="150" dur="1000" fill="hold"/>
                                        <p:tgtEl>
                                          <p:spTgt spid="127"/>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1000"/>
                                        <p:tgtEl>
                                          <p:spTgt spid="102"/>
                                        </p:tgtEl>
                                      </p:cBhvr>
                                    </p:animEffect>
                                    <p:anim calcmode="lin" valueType="num">
                                      <p:cBhvr>
                                        <p:cTn id="154" dur="1000" fill="hold"/>
                                        <p:tgtEl>
                                          <p:spTgt spid="102"/>
                                        </p:tgtEl>
                                        <p:attrNameLst>
                                          <p:attrName>ppt_x</p:attrName>
                                        </p:attrNameLst>
                                      </p:cBhvr>
                                      <p:tavLst>
                                        <p:tav tm="0">
                                          <p:val>
                                            <p:strVal val="#ppt_x"/>
                                          </p:val>
                                        </p:tav>
                                        <p:tav tm="100000">
                                          <p:val>
                                            <p:strVal val="#ppt_x"/>
                                          </p:val>
                                        </p:tav>
                                      </p:tavLst>
                                    </p:anim>
                                    <p:anim calcmode="lin" valueType="num">
                                      <p:cBhvr>
                                        <p:cTn id="155" dur="1000" fill="hold"/>
                                        <p:tgtEl>
                                          <p:spTgt spid="102"/>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94"/>
                                        </p:tgtEl>
                                        <p:attrNameLst>
                                          <p:attrName>style.visibility</p:attrName>
                                        </p:attrNameLst>
                                      </p:cBhvr>
                                      <p:to>
                                        <p:strVal val="visible"/>
                                      </p:to>
                                    </p:set>
                                    <p:animEffect transition="in" filter="fade">
                                      <p:cBhvr>
                                        <p:cTn id="158" dur="1000"/>
                                        <p:tgtEl>
                                          <p:spTgt spid="94"/>
                                        </p:tgtEl>
                                      </p:cBhvr>
                                    </p:animEffect>
                                    <p:anim calcmode="lin" valueType="num">
                                      <p:cBhvr>
                                        <p:cTn id="159" dur="1000" fill="hold"/>
                                        <p:tgtEl>
                                          <p:spTgt spid="94"/>
                                        </p:tgtEl>
                                        <p:attrNameLst>
                                          <p:attrName>ppt_x</p:attrName>
                                        </p:attrNameLst>
                                      </p:cBhvr>
                                      <p:tavLst>
                                        <p:tav tm="0">
                                          <p:val>
                                            <p:strVal val="#ppt_x"/>
                                          </p:val>
                                        </p:tav>
                                        <p:tav tm="100000">
                                          <p:val>
                                            <p:strVal val="#ppt_x"/>
                                          </p:val>
                                        </p:tav>
                                      </p:tavLst>
                                    </p:anim>
                                    <p:anim calcmode="lin" valueType="num">
                                      <p:cBhvr>
                                        <p:cTn id="160" dur="1000" fill="hold"/>
                                        <p:tgtEl>
                                          <p:spTgt spid="94"/>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1000"/>
                                        <p:tgtEl>
                                          <p:spTgt spid="87"/>
                                        </p:tgtEl>
                                      </p:cBhvr>
                                    </p:animEffect>
                                    <p:anim calcmode="lin" valueType="num">
                                      <p:cBhvr>
                                        <p:cTn id="164" dur="1000" fill="hold"/>
                                        <p:tgtEl>
                                          <p:spTgt spid="87"/>
                                        </p:tgtEl>
                                        <p:attrNameLst>
                                          <p:attrName>ppt_x</p:attrName>
                                        </p:attrNameLst>
                                      </p:cBhvr>
                                      <p:tavLst>
                                        <p:tav tm="0">
                                          <p:val>
                                            <p:strVal val="#ppt_x"/>
                                          </p:val>
                                        </p:tav>
                                        <p:tav tm="100000">
                                          <p:val>
                                            <p:strVal val="#ppt_x"/>
                                          </p:val>
                                        </p:tav>
                                      </p:tavLst>
                                    </p:anim>
                                    <p:anim calcmode="lin" valueType="num">
                                      <p:cBhvr>
                                        <p:cTn id="16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6" grpId="0" animBg="1"/>
      <p:bldP spid="78" grpId="0" animBg="1"/>
      <p:bldP spid="85" grpId="0" animBg="1"/>
      <p:bldP spid="92" grpId="0" animBg="1"/>
      <p:bldP spid="99" grpId="0" animBg="1"/>
      <p:bldP spid="108" grpId="0" animBg="1"/>
      <p:bldP spid="121" grpId="0"/>
      <p:bldP spid="122" grpId="0"/>
      <p:bldP spid="123" grpId="0"/>
      <p:bldP spid="124" grpId="0"/>
      <p:bldP spid="125" grpId="0"/>
      <p:bldP spid="126" grpId="0"/>
      <p:bldP spid="1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28108" y="2044179"/>
            <a:ext cx="762757" cy="554407"/>
            <a:chOff x="5871081" y="1533134"/>
            <a:chExt cx="572068" cy="415805"/>
          </a:xfrm>
        </p:grpSpPr>
        <p:grpSp>
          <p:nvGrpSpPr>
            <p:cNvPr id="192" name="组合 191"/>
            <p:cNvGrpSpPr/>
            <p:nvPr/>
          </p:nvGrpSpPr>
          <p:grpSpPr>
            <a:xfrm rot="10800000">
              <a:off x="5871081" y="1533134"/>
              <a:ext cx="572068" cy="415805"/>
              <a:chOff x="2812960" y="874737"/>
              <a:chExt cx="572068" cy="415805"/>
            </a:xfrm>
          </p:grpSpPr>
          <p:sp>
            <p:nvSpPr>
              <p:cNvPr id="196"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97"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37" name="Group 29"/>
            <p:cNvGrpSpPr/>
            <p:nvPr/>
          </p:nvGrpSpPr>
          <p:grpSpPr>
            <a:xfrm>
              <a:off x="6018683" y="1608936"/>
              <a:ext cx="264199" cy="264199"/>
              <a:chOff x="8216107" y="2577307"/>
              <a:chExt cx="464344" cy="464344"/>
            </a:xfrm>
            <a:solidFill>
              <a:schemeClr val="bg1"/>
            </a:solidFill>
          </p:grpSpPr>
          <p:sp>
            <p:nvSpPr>
              <p:cNvPr id="138"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39"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40"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41"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11" name="组合 10"/>
          <p:cNvGrpSpPr/>
          <p:nvPr/>
        </p:nvGrpSpPr>
        <p:grpSpPr>
          <a:xfrm>
            <a:off x="4239796" y="1597091"/>
            <a:ext cx="3409240" cy="4309748"/>
            <a:chOff x="3179847" y="1197818"/>
            <a:chExt cx="2556930" cy="3232311"/>
          </a:xfrm>
        </p:grpSpPr>
        <p:pic>
          <p:nvPicPr>
            <p:cNvPr id="92"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93" name="Rectangle 5"/>
            <p:cNvSpPr/>
            <p:nvPr/>
          </p:nvSpPr>
          <p:spPr>
            <a:xfrm>
              <a:off x="3539006" y="1570718"/>
              <a:ext cx="1868588" cy="25243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grpSp>
      <p:grpSp>
        <p:nvGrpSpPr>
          <p:cNvPr id="7" name="组合 6"/>
          <p:cNvGrpSpPr/>
          <p:nvPr/>
        </p:nvGrpSpPr>
        <p:grpSpPr>
          <a:xfrm>
            <a:off x="3341520" y="2088137"/>
            <a:ext cx="762757" cy="554407"/>
            <a:chOff x="2506140" y="1520382"/>
            <a:chExt cx="572068" cy="415805"/>
          </a:xfrm>
        </p:grpSpPr>
        <p:grpSp>
          <p:nvGrpSpPr>
            <p:cNvPr id="3" name="组合 2"/>
            <p:cNvGrpSpPr/>
            <p:nvPr/>
          </p:nvGrpSpPr>
          <p:grpSpPr>
            <a:xfrm>
              <a:off x="2506140" y="1520382"/>
              <a:ext cx="572068" cy="415805"/>
              <a:chOff x="2812960" y="874737"/>
              <a:chExt cx="572068" cy="415805"/>
            </a:xfrm>
          </p:grpSpPr>
          <p:sp>
            <p:nvSpPr>
              <p:cNvPr id="97"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7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44" name="Group 36"/>
            <p:cNvGrpSpPr/>
            <p:nvPr/>
          </p:nvGrpSpPr>
          <p:grpSpPr>
            <a:xfrm>
              <a:off x="2715031" y="1600024"/>
              <a:ext cx="181552" cy="264651"/>
              <a:chOff x="3582988" y="3510757"/>
              <a:chExt cx="319088" cy="465138"/>
            </a:xfrm>
            <a:solidFill>
              <a:srgbClr val="FFFFFF"/>
            </a:solidFill>
          </p:grpSpPr>
          <p:sp>
            <p:nvSpPr>
              <p:cNvPr id="14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4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4" name="组合 3"/>
          <p:cNvGrpSpPr/>
          <p:nvPr/>
        </p:nvGrpSpPr>
        <p:grpSpPr>
          <a:xfrm>
            <a:off x="3352158" y="3493510"/>
            <a:ext cx="762757" cy="554407"/>
            <a:chOff x="2514118" y="2387124"/>
            <a:chExt cx="572068" cy="415805"/>
          </a:xfrm>
        </p:grpSpPr>
        <p:grpSp>
          <p:nvGrpSpPr>
            <p:cNvPr id="172" name="组合 171"/>
            <p:cNvGrpSpPr/>
            <p:nvPr/>
          </p:nvGrpSpPr>
          <p:grpSpPr>
            <a:xfrm>
              <a:off x="2514118" y="2387124"/>
              <a:ext cx="572068" cy="415805"/>
              <a:chOff x="2812960" y="874737"/>
              <a:chExt cx="572068" cy="415805"/>
            </a:xfrm>
          </p:grpSpPr>
          <p:sp>
            <p:nvSpPr>
              <p:cNvPr id="173"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74"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78"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nvGrpSpPr>
          <p:cNvPr id="6" name="组合 5"/>
          <p:cNvGrpSpPr/>
          <p:nvPr/>
        </p:nvGrpSpPr>
        <p:grpSpPr>
          <a:xfrm>
            <a:off x="3352158" y="4898882"/>
            <a:ext cx="762757" cy="554407"/>
            <a:chOff x="2514118" y="3026461"/>
            <a:chExt cx="572068" cy="415805"/>
          </a:xfrm>
        </p:grpSpPr>
        <p:grpSp>
          <p:nvGrpSpPr>
            <p:cNvPr id="179" name="组合 178"/>
            <p:cNvGrpSpPr/>
            <p:nvPr/>
          </p:nvGrpSpPr>
          <p:grpSpPr>
            <a:xfrm>
              <a:off x="2514118" y="3026461"/>
              <a:ext cx="572068" cy="415805"/>
              <a:chOff x="2812960" y="874737"/>
              <a:chExt cx="572068" cy="415805"/>
            </a:xfrm>
          </p:grpSpPr>
          <p:sp>
            <p:nvSpPr>
              <p:cNvPr id="18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8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4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nvGrpSpPr>
          <p:cNvPr id="182" name="组合 181"/>
          <p:cNvGrpSpPr/>
          <p:nvPr/>
        </p:nvGrpSpPr>
        <p:grpSpPr>
          <a:xfrm>
            <a:off x="690888" y="2061099"/>
            <a:ext cx="2565022" cy="985594"/>
            <a:chOff x="1078513" y="1669167"/>
            <a:chExt cx="1923767" cy="739196"/>
          </a:xfrm>
        </p:grpSpPr>
        <p:sp>
          <p:nvSpPr>
            <p:cNvPr id="183" name="TextBox 18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184" name="TextBox 183"/>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185" name="组合 184"/>
          <p:cNvGrpSpPr/>
          <p:nvPr/>
        </p:nvGrpSpPr>
        <p:grpSpPr>
          <a:xfrm>
            <a:off x="690888" y="3493509"/>
            <a:ext cx="2565022" cy="985594"/>
            <a:chOff x="1078513" y="1669167"/>
            <a:chExt cx="1923767" cy="739196"/>
          </a:xfrm>
        </p:grpSpPr>
        <p:sp>
          <p:nvSpPr>
            <p:cNvPr id="186" name="TextBox 18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187" name="TextBox 186"/>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188" name="组合 187"/>
          <p:cNvGrpSpPr/>
          <p:nvPr/>
        </p:nvGrpSpPr>
        <p:grpSpPr>
          <a:xfrm>
            <a:off x="690888" y="4865115"/>
            <a:ext cx="2565022" cy="985594"/>
            <a:chOff x="1078513" y="1669167"/>
            <a:chExt cx="1923767" cy="739196"/>
          </a:xfrm>
        </p:grpSpPr>
        <p:sp>
          <p:nvSpPr>
            <p:cNvPr id="189" name="TextBox 18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190" name="TextBox 189"/>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9" name="组合 8"/>
          <p:cNvGrpSpPr/>
          <p:nvPr/>
        </p:nvGrpSpPr>
        <p:grpSpPr>
          <a:xfrm>
            <a:off x="7828108" y="3470522"/>
            <a:ext cx="762757" cy="554407"/>
            <a:chOff x="5871081" y="2190265"/>
            <a:chExt cx="572068" cy="415805"/>
          </a:xfrm>
        </p:grpSpPr>
        <p:grpSp>
          <p:nvGrpSpPr>
            <p:cNvPr id="198" name="组合 197"/>
            <p:cNvGrpSpPr/>
            <p:nvPr/>
          </p:nvGrpSpPr>
          <p:grpSpPr>
            <a:xfrm rot="10800000">
              <a:off x="5871081" y="2190265"/>
              <a:ext cx="572068" cy="415805"/>
              <a:chOff x="2812960" y="874737"/>
              <a:chExt cx="572068" cy="415805"/>
            </a:xfrm>
          </p:grpSpPr>
          <p:sp>
            <p:nvSpPr>
              <p:cNvPr id="19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200"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12" name="Group 22"/>
            <p:cNvGrpSpPr/>
            <p:nvPr/>
          </p:nvGrpSpPr>
          <p:grpSpPr>
            <a:xfrm>
              <a:off x="5997568" y="2282755"/>
              <a:ext cx="264199" cy="264651"/>
              <a:chOff x="7287419" y="3505994"/>
              <a:chExt cx="464344" cy="465138"/>
            </a:xfrm>
            <a:solidFill>
              <a:schemeClr val="bg1"/>
            </a:solidFill>
          </p:grpSpPr>
          <p:sp>
            <p:nvSpPr>
              <p:cNvPr id="113"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4"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5"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6"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7"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3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10" name="组合 9"/>
          <p:cNvGrpSpPr/>
          <p:nvPr/>
        </p:nvGrpSpPr>
        <p:grpSpPr>
          <a:xfrm>
            <a:off x="7828108" y="4896865"/>
            <a:ext cx="762757" cy="554407"/>
            <a:chOff x="5864748" y="3008916"/>
            <a:chExt cx="572068" cy="415805"/>
          </a:xfrm>
        </p:grpSpPr>
        <p:grpSp>
          <p:nvGrpSpPr>
            <p:cNvPr id="202" name="组合 201"/>
            <p:cNvGrpSpPr/>
            <p:nvPr/>
          </p:nvGrpSpPr>
          <p:grpSpPr>
            <a:xfrm rot="10800000">
              <a:off x="5864748" y="3008916"/>
              <a:ext cx="572068" cy="415805"/>
              <a:chOff x="2812960" y="874737"/>
              <a:chExt cx="572068" cy="415805"/>
            </a:xfrm>
          </p:grpSpPr>
          <p:sp>
            <p:nvSpPr>
              <p:cNvPr id="21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211"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00" name="Group 12"/>
            <p:cNvGrpSpPr/>
            <p:nvPr/>
          </p:nvGrpSpPr>
          <p:grpSpPr>
            <a:xfrm>
              <a:off x="5985331" y="3091890"/>
              <a:ext cx="264199" cy="264651"/>
              <a:chOff x="9145588" y="4435475"/>
              <a:chExt cx="464344" cy="465138"/>
            </a:xfrm>
            <a:solidFill>
              <a:schemeClr val="bg1"/>
            </a:solidFill>
          </p:grpSpPr>
          <p:sp>
            <p:nvSpPr>
              <p:cNvPr id="10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229" name="组合 228"/>
          <p:cNvGrpSpPr/>
          <p:nvPr/>
        </p:nvGrpSpPr>
        <p:grpSpPr>
          <a:xfrm>
            <a:off x="8632814" y="2061099"/>
            <a:ext cx="2675964" cy="985594"/>
            <a:chOff x="995307" y="1669167"/>
            <a:chExt cx="2006973" cy="739196"/>
          </a:xfrm>
        </p:grpSpPr>
        <p:sp>
          <p:nvSpPr>
            <p:cNvPr id="230" name="TextBox 22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231" name="TextBox 230"/>
            <p:cNvSpPr txBox="1"/>
            <p:nvPr/>
          </p:nvSpPr>
          <p:spPr>
            <a:xfrm>
              <a:off x="995307"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232" name="组合 231"/>
          <p:cNvGrpSpPr/>
          <p:nvPr/>
        </p:nvGrpSpPr>
        <p:grpSpPr>
          <a:xfrm>
            <a:off x="8645513" y="3493509"/>
            <a:ext cx="2663264" cy="985594"/>
            <a:chOff x="1004832" y="1669167"/>
            <a:chExt cx="1997448" cy="739196"/>
          </a:xfrm>
        </p:grpSpPr>
        <p:sp>
          <p:nvSpPr>
            <p:cNvPr id="233" name="TextBox 23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234" name="TextBox 233"/>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235" name="组合 234"/>
          <p:cNvGrpSpPr/>
          <p:nvPr/>
        </p:nvGrpSpPr>
        <p:grpSpPr>
          <a:xfrm>
            <a:off x="8645513" y="4865115"/>
            <a:ext cx="2663264" cy="985594"/>
            <a:chOff x="1004832" y="1669167"/>
            <a:chExt cx="1997448" cy="739196"/>
          </a:xfrm>
        </p:grpSpPr>
        <p:sp>
          <p:nvSpPr>
            <p:cNvPr id="236" name="TextBox 23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237" name="TextBox 236"/>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2"/>
                                        </p:tgtEl>
                                        <p:attrNameLst>
                                          <p:attrName>style.visibility</p:attrName>
                                        </p:attrNameLst>
                                      </p:cBhvr>
                                      <p:to>
                                        <p:strVal val="visible"/>
                                      </p:to>
                                    </p:set>
                                    <p:anim calcmode="lin" valueType="num">
                                      <p:cBhvr additive="base">
                                        <p:cTn id="31" dur="500" fill="hold"/>
                                        <p:tgtEl>
                                          <p:spTgt spid="182"/>
                                        </p:tgtEl>
                                        <p:attrNameLst>
                                          <p:attrName>ppt_x</p:attrName>
                                        </p:attrNameLst>
                                      </p:cBhvr>
                                      <p:tavLst>
                                        <p:tav tm="0">
                                          <p:val>
                                            <p:strVal val="0-#ppt_w/2"/>
                                          </p:val>
                                        </p:tav>
                                        <p:tav tm="100000">
                                          <p:val>
                                            <p:strVal val="#ppt_x"/>
                                          </p:val>
                                        </p:tav>
                                      </p:tavLst>
                                    </p:anim>
                                    <p:anim calcmode="lin" valueType="num">
                                      <p:cBhvr additive="base">
                                        <p:cTn id="32" dur="500" fill="hold"/>
                                        <p:tgtEl>
                                          <p:spTgt spid="18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 calcmode="lin" valueType="num">
                                      <p:cBhvr additive="base">
                                        <p:cTn id="35" dur="500" fill="hold"/>
                                        <p:tgtEl>
                                          <p:spTgt spid="185"/>
                                        </p:tgtEl>
                                        <p:attrNameLst>
                                          <p:attrName>ppt_x</p:attrName>
                                        </p:attrNameLst>
                                      </p:cBhvr>
                                      <p:tavLst>
                                        <p:tav tm="0">
                                          <p:val>
                                            <p:strVal val="0-#ppt_w/2"/>
                                          </p:val>
                                        </p:tav>
                                        <p:tav tm="100000">
                                          <p:val>
                                            <p:strVal val="#ppt_x"/>
                                          </p:val>
                                        </p:tav>
                                      </p:tavLst>
                                    </p:anim>
                                    <p:anim calcmode="lin" valueType="num">
                                      <p:cBhvr additive="base">
                                        <p:cTn id="36" dur="500" fill="hold"/>
                                        <p:tgtEl>
                                          <p:spTgt spid="18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88"/>
                                        </p:tgtEl>
                                        <p:attrNameLst>
                                          <p:attrName>style.visibility</p:attrName>
                                        </p:attrNameLst>
                                      </p:cBhvr>
                                      <p:to>
                                        <p:strVal val="visible"/>
                                      </p:to>
                                    </p:set>
                                    <p:anim calcmode="lin" valueType="num">
                                      <p:cBhvr additive="base">
                                        <p:cTn id="39" dur="500" fill="hold"/>
                                        <p:tgtEl>
                                          <p:spTgt spid="188"/>
                                        </p:tgtEl>
                                        <p:attrNameLst>
                                          <p:attrName>ppt_x</p:attrName>
                                        </p:attrNameLst>
                                      </p:cBhvr>
                                      <p:tavLst>
                                        <p:tav tm="0">
                                          <p:val>
                                            <p:strVal val="0-#ppt_w/2"/>
                                          </p:val>
                                        </p:tav>
                                        <p:tav tm="100000">
                                          <p:val>
                                            <p:strVal val="#ppt_x"/>
                                          </p:val>
                                        </p:tav>
                                      </p:tavLst>
                                    </p:anim>
                                    <p:anim calcmode="lin" valueType="num">
                                      <p:cBhvr additive="base">
                                        <p:cTn id="40" dur="500" fill="hold"/>
                                        <p:tgtEl>
                                          <p:spTgt spid="18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229"/>
                                        </p:tgtEl>
                                        <p:attrNameLst>
                                          <p:attrName>style.visibility</p:attrName>
                                        </p:attrNameLst>
                                      </p:cBhvr>
                                      <p:to>
                                        <p:strVal val="visible"/>
                                      </p:to>
                                    </p:set>
                                    <p:anim calcmode="lin" valueType="num">
                                      <p:cBhvr additive="base">
                                        <p:cTn id="57" dur="500" fill="hold"/>
                                        <p:tgtEl>
                                          <p:spTgt spid="229"/>
                                        </p:tgtEl>
                                        <p:attrNameLst>
                                          <p:attrName>ppt_x</p:attrName>
                                        </p:attrNameLst>
                                      </p:cBhvr>
                                      <p:tavLst>
                                        <p:tav tm="0">
                                          <p:val>
                                            <p:strVal val="1+#ppt_w/2"/>
                                          </p:val>
                                        </p:tav>
                                        <p:tav tm="100000">
                                          <p:val>
                                            <p:strVal val="#ppt_x"/>
                                          </p:val>
                                        </p:tav>
                                      </p:tavLst>
                                    </p:anim>
                                    <p:anim calcmode="lin" valueType="num">
                                      <p:cBhvr additive="base">
                                        <p:cTn id="58" dur="500" fill="hold"/>
                                        <p:tgtEl>
                                          <p:spTgt spid="229"/>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32"/>
                                        </p:tgtEl>
                                        <p:attrNameLst>
                                          <p:attrName>style.visibility</p:attrName>
                                        </p:attrNameLst>
                                      </p:cBhvr>
                                      <p:to>
                                        <p:strVal val="visible"/>
                                      </p:to>
                                    </p:set>
                                    <p:anim calcmode="lin" valueType="num">
                                      <p:cBhvr additive="base">
                                        <p:cTn id="61" dur="500" fill="hold"/>
                                        <p:tgtEl>
                                          <p:spTgt spid="232"/>
                                        </p:tgtEl>
                                        <p:attrNameLst>
                                          <p:attrName>ppt_x</p:attrName>
                                        </p:attrNameLst>
                                      </p:cBhvr>
                                      <p:tavLst>
                                        <p:tav tm="0">
                                          <p:val>
                                            <p:strVal val="1+#ppt_w/2"/>
                                          </p:val>
                                        </p:tav>
                                        <p:tav tm="100000">
                                          <p:val>
                                            <p:strVal val="#ppt_x"/>
                                          </p:val>
                                        </p:tav>
                                      </p:tavLst>
                                    </p:anim>
                                    <p:anim calcmode="lin" valueType="num">
                                      <p:cBhvr additive="base">
                                        <p:cTn id="62" dur="500" fill="hold"/>
                                        <p:tgtEl>
                                          <p:spTgt spid="232"/>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35"/>
                                        </p:tgtEl>
                                        <p:attrNameLst>
                                          <p:attrName>style.visibility</p:attrName>
                                        </p:attrNameLst>
                                      </p:cBhvr>
                                      <p:to>
                                        <p:strVal val="visible"/>
                                      </p:to>
                                    </p:set>
                                    <p:anim calcmode="lin" valueType="num">
                                      <p:cBhvr additive="base">
                                        <p:cTn id="65" dur="500" fill="hold"/>
                                        <p:tgtEl>
                                          <p:spTgt spid="235"/>
                                        </p:tgtEl>
                                        <p:attrNameLst>
                                          <p:attrName>ppt_x</p:attrName>
                                        </p:attrNameLst>
                                      </p:cBhvr>
                                      <p:tavLst>
                                        <p:tav tm="0">
                                          <p:val>
                                            <p:strVal val="1+#ppt_w/2"/>
                                          </p:val>
                                        </p:tav>
                                        <p:tav tm="100000">
                                          <p:val>
                                            <p:strVal val="#ppt_x"/>
                                          </p:val>
                                        </p:tav>
                                      </p:tavLst>
                                    </p:anim>
                                    <p:anim calcmode="lin" valueType="num">
                                      <p:cBhvr additive="base">
                                        <p:cTn id="66"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更多模板请关注：亮亮图文旗舰店https://liangliangtuwen.tmall.com">
  <a:themeElements>
    <a:clrScheme name="自定义 544">
      <a:dk1>
        <a:sysClr val="windowText" lastClr="000000"/>
      </a:dk1>
      <a:lt1>
        <a:sysClr val="window" lastClr="FFFFFF"/>
      </a:lt1>
      <a:dk2>
        <a:srgbClr val="002060"/>
      </a:dk2>
      <a:lt2>
        <a:srgbClr val="00206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3277</Words>
  <Application>Microsoft Office PowerPoint</Application>
  <PresentationFormat>宽屏</PresentationFormat>
  <Paragraphs>599</Paragraphs>
  <Slides>38</Slides>
  <Notes>32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Arial Unicode MS</vt:lpstr>
      <vt:lpstr>Bebas</vt:lpstr>
      <vt:lpstr>Gill Sans</vt:lpstr>
      <vt:lpstr>Kozuka Gothic Pr6N EL</vt:lpstr>
      <vt:lpstr>方正兰亭黑_GBK</vt:lpstr>
      <vt:lpstr>华文黑体</vt:lpstr>
      <vt:lpstr>宋体</vt:lpstr>
      <vt:lpstr>微软雅黑</vt:lpstr>
      <vt:lpstr>Arial</vt:lpstr>
      <vt:lpstr>Arial Black</vt:lpstr>
      <vt:lpstr>Calibri</vt:lpstr>
      <vt:lpstr>Source Sans Pro</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2017-12-08T10:51:33Z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