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85" r:id="rId6"/>
    <p:sldId id="286" r:id="rId7"/>
    <p:sldId id="288" r:id="rId8"/>
    <p:sldId id="289" r:id="rId9"/>
    <p:sldId id="292" r:id="rId10"/>
    <p:sldId id="293" r:id="rId11"/>
    <p:sldId id="294" r:id="rId12"/>
    <p:sldId id="295" r:id="rId13"/>
    <p:sldId id="260" r:id="rId14"/>
    <p:sldId id="296" r:id="rId15"/>
    <p:sldId id="266" r:id="rId16"/>
    <p:sldId id="267" r:id="rId17"/>
    <p:sldId id="268" r:id="rId18"/>
    <p:sldId id="269" r:id="rId19"/>
    <p:sldId id="270" r:id="rId20"/>
    <p:sldId id="261" r:id="rId21"/>
    <p:sldId id="274" r:id="rId22"/>
    <p:sldId id="275" r:id="rId23"/>
    <p:sldId id="277" r:id="rId24"/>
    <p:sldId id="278" r:id="rId25"/>
    <p:sldId id="299" r:id="rId26"/>
    <p:sldId id="300" r:id="rId27"/>
    <p:sldId id="301" r:id="rId28"/>
    <p:sldId id="279" r:id="rId29"/>
    <p:sldId id="262" r:id="rId30"/>
    <p:sldId id="280" r:id="rId31"/>
    <p:sldId id="281" r:id="rId32"/>
    <p:sldId id="282" r:id="rId33"/>
    <p:sldId id="283" r:id="rId34"/>
    <p:sldId id="284" r:id="rId35"/>
    <p:sldId id="297" r:id="rId36"/>
    <p:sldId id="298" r:id="rId37"/>
    <p:sldId id="302" r:id="rId38"/>
  </p:sldIdLst>
  <p:sldSz cx="12192000" cy="6858000"/>
  <p:notesSz cx="6858000" cy="9144000"/>
  <p:embeddedFontLst>
    <p:embeddedFont>
      <p:font typeface="Arial Unicode MS" panose="020B0604020202020204" pitchFamily="34" charset="-122"/>
      <p:regular r:id="rId41"/>
    </p:embeddedFont>
    <p:embeddedFont>
      <p:font typeface="方正兰亭黑_GBK" panose="02010600030101010101" charset="-122"/>
      <p:regular r:id="rId42"/>
    </p:embeddedFont>
    <p:embeddedFont>
      <p:font typeface="微软雅黑" panose="020B0503020204020204" pitchFamily="34" charset="-122"/>
      <p:regular r:id="rId43"/>
      <p:bold r:id="rId44"/>
    </p:embeddedFont>
    <p:embeddedFont>
      <p:font typeface="Bebas" panose="02010600030101010101"/>
      <p:regular r:id="rId45"/>
    </p:embeddedFont>
    <p:embeddedFont>
      <p:font typeface="Calibri" panose="020F0502020204030204" pitchFamily="34" charset="0"/>
      <p:regular r:id="rId46"/>
      <p:bold r:id="rId47"/>
      <p:italic r:id="rId48"/>
      <p:boldItalic r:id="rId49"/>
    </p:embeddedFont>
    <p:embeddedFont>
      <p:font typeface="Agency FB" panose="020B0503020202020204" pitchFamily="34" charset="0"/>
      <p:regular r:id="rId50"/>
      <p:bold r:id="rId51"/>
    </p:embeddedFont>
    <p:embeddedFont>
      <p:font typeface="LiHei Pro" panose="02010600030101010101" charset="-122"/>
      <p:regular r:id="rId52"/>
    </p:embeddedFont>
    <p:embeddedFont>
      <p:font typeface="Impact" panose="020B0806030902050204" pitchFamily="34" charset="0"/>
      <p:regular r:id="rId53"/>
    </p:embeddedFont>
    <p:embeddedFont>
      <p:font typeface="Arial Black" panose="020B0A04020102020204" pitchFamily="34" charset="0"/>
      <p:bold r:id="rId5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varScale="1">
        <p:scale>
          <a:sx n="92" d="100"/>
          <a:sy n="92" d="100"/>
        </p:scale>
        <p:origin x="360" y="9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35682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1C919-24A8-40DC-A46F-B0C9C71ED0EC}"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EE0CC-6AFD-442C-A98D-74E0E124542F}" type="slidenum">
              <a:rPr lang="zh-CN" altLang="en-US" smtClean="0"/>
              <a:t>‹#›</a:t>
            </a:fld>
            <a:endParaRPr lang="zh-CN" altLang="en-US"/>
          </a:p>
        </p:txBody>
      </p:sp>
    </p:spTree>
    <p:extLst>
      <p:ext uri="{BB962C8B-B14F-4D97-AF65-F5344CB8AC3E}">
        <p14:creationId xmlns:p14="http://schemas.microsoft.com/office/powerpoint/2010/main" val="313451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更多模板请关注：亮亮图文旗舰店https://liangliangtuwen.tmall.com</a:t>
            </a:r>
          </a:p>
        </p:txBody>
      </p:sp>
    </p:spTree>
    <p:extLst>
      <p:ext uri="{BB962C8B-B14F-4D97-AF65-F5344CB8AC3E}">
        <p14:creationId xmlns:p14="http://schemas.microsoft.com/office/powerpoint/2010/main" val="46874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extLst>
      <p:ext uri="{BB962C8B-B14F-4D97-AF65-F5344CB8AC3E}">
        <p14:creationId xmlns:p14="http://schemas.microsoft.com/office/powerpoint/2010/main" val="167961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extLst>
      <p:ext uri="{BB962C8B-B14F-4D97-AF65-F5344CB8AC3E}">
        <p14:creationId xmlns:p14="http://schemas.microsoft.com/office/powerpoint/2010/main" val="243701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extLst>
      <p:ext uri="{BB962C8B-B14F-4D97-AF65-F5344CB8AC3E}">
        <p14:creationId xmlns:p14="http://schemas.microsoft.com/office/powerpoint/2010/main" val="94559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extLst>
      <p:ext uri="{BB962C8B-B14F-4D97-AF65-F5344CB8AC3E}">
        <p14:creationId xmlns:p14="http://schemas.microsoft.com/office/powerpoint/2010/main" val="93251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18</a:t>
            </a:fld>
            <a:endParaRPr lang="zh-CN" altLang="en-US"/>
          </a:p>
        </p:txBody>
      </p:sp>
    </p:spTree>
    <p:extLst>
      <p:ext uri="{BB962C8B-B14F-4D97-AF65-F5344CB8AC3E}">
        <p14:creationId xmlns:p14="http://schemas.microsoft.com/office/powerpoint/2010/main" val="373177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19</a:t>
            </a:fld>
            <a:endParaRPr lang="zh-CN" altLang="en-US"/>
          </a:p>
        </p:txBody>
      </p:sp>
    </p:spTree>
    <p:extLst>
      <p:ext uri="{BB962C8B-B14F-4D97-AF65-F5344CB8AC3E}">
        <p14:creationId xmlns:p14="http://schemas.microsoft.com/office/powerpoint/2010/main" val="210142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extLst>
      <p:ext uri="{BB962C8B-B14F-4D97-AF65-F5344CB8AC3E}">
        <p14:creationId xmlns:p14="http://schemas.microsoft.com/office/powerpoint/2010/main" val="182791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extLst>
      <p:ext uri="{BB962C8B-B14F-4D97-AF65-F5344CB8AC3E}">
        <p14:creationId xmlns:p14="http://schemas.microsoft.com/office/powerpoint/2010/main" val="352034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extLst>
      <p:ext uri="{BB962C8B-B14F-4D97-AF65-F5344CB8AC3E}">
        <p14:creationId xmlns:p14="http://schemas.microsoft.com/office/powerpoint/2010/main" val="409148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24</a:t>
            </a:fld>
            <a:endParaRPr lang="zh-CN" altLang="en-US"/>
          </a:p>
        </p:txBody>
      </p:sp>
    </p:spTree>
    <p:extLst>
      <p:ext uri="{BB962C8B-B14F-4D97-AF65-F5344CB8AC3E}">
        <p14:creationId xmlns:p14="http://schemas.microsoft.com/office/powerpoint/2010/main" val="189213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extLst>
      <p:ext uri="{BB962C8B-B14F-4D97-AF65-F5344CB8AC3E}">
        <p14:creationId xmlns:p14="http://schemas.microsoft.com/office/powerpoint/2010/main" val="354700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25</a:t>
            </a:fld>
            <a:endParaRPr lang="zh-CN" altLang="en-US"/>
          </a:p>
        </p:txBody>
      </p:sp>
    </p:spTree>
    <p:extLst>
      <p:ext uri="{BB962C8B-B14F-4D97-AF65-F5344CB8AC3E}">
        <p14:creationId xmlns:p14="http://schemas.microsoft.com/office/powerpoint/2010/main" val="1826885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26</a:t>
            </a:fld>
            <a:endParaRPr lang="zh-CN" altLang="en-US"/>
          </a:p>
        </p:txBody>
      </p:sp>
    </p:spTree>
    <p:extLst>
      <p:ext uri="{BB962C8B-B14F-4D97-AF65-F5344CB8AC3E}">
        <p14:creationId xmlns:p14="http://schemas.microsoft.com/office/powerpoint/2010/main" val="105693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27</a:t>
            </a:fld>
            <a:endParaRPr lang="zh-CN" altLang="en-US"/>
          </a:p>
        </p:txBody>
      </p:sp>
    </p:spTree>
    <p:extLst>
      <p:ext uri="{BB962C8B-B14F-4D97-AF65-F5344CB8AC3E}">
        <p14:creationId xmlns:p14="http://schemas.microsoft.com/office/powerpoint/2010/main" val="1149506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28</a:t>
            </a:fld>
            <a:endParaRPr lang="zh-CN" altLang="en-US"/>
          </a:p>
        </p:txBody>
      </p:sp>
    </p:spTree>
    <p:extLst>
      <p:ext uri="{BB962C8B-B14F-4D97-AF65-F5344CB8AC3E}">
        <p14:creationId xmlns:p14="http://schemas.microsoft.com/office/powerpoint/2010/main" val="267393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30</a:t>
            </a:fld>
            <a:endParaRPr lang="zh-CN" altLang="en-US"/>
          </a:p>
        </p:txBody>
      </p:sp>
    </p:spTree>
    <p:extLst>
      <p:ext uri="{BB962C8B-B14F-4D97-AF65-F5344CB8AC3E}">
        <p14:creationId xmlns:p14="http://schemas.microsoft.com/office/powerpoint/2010/main" val="22063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31</a:t>
            </a:fld>
            <a:endParaRPr lang="zh-CN" altLang="en-US"/>
          </a:p>
        </p:txBody>
      </p:sp>
    </p:spTree>
    <p:extLst>
      <p:ext uri="{BB962C8B-B14F-4D97-AF65-F5344CB8AC3E}">
        <p14:creationId xmlns:p14="http://schemas.microsoft.com/office/powerpoint/2010/main" val="2519731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extLst>
      <p:ext uri="{BB962C8B-B14F-4D97-AF65-F5344CB8AC3E}">
        <p14:creationId xmlns:p14="http://schemas.microsoft.com/office/powerpoint/2010/main" val="1425100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33</a:t>
            </a:fld>
            <a:endParaRPr lang="zh-CN" altLang="en-US"/>
          </a:p>
        </p:txBody>
      </p:sp>
    </p:spTree>
    <p:extLst>
      <p:ext uri="{BB962C8B-B14F-4D97-AF65-F5344CB8AC3E}">
        <p14:creationId xmlns:p14="http://schemas.microsoft.com/office/powerpoint/2010/main" val="3634999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34</a:t>
            </a:fld>
            <a:endParaRPr lang="zh-CN" altLang="en-US"/>
          </a:p>
        </p:txBody>
      </p:sp>
    </p:spTree>
    <p:extLst>
      <p:ext uri="{BB962C8B-B14F-4D97-AF65-F5344CB8AC3E}">
        <p14:creationId xmlns:p14="http://schemas.microsoft.com/office/powerpoint/2010/main" val="97745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extLst>
      <p:ext uri="{BB962C8B-B14F-4D97-AF65-F5344CB8AC3E}">
        <p14:creationId xmlns:p14="http://schemas.microsoft.com/office/powerpoint/2010/main" val="1809709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extLst>
      <p:ext uri="{BB962C8B-B14F-4D97-AF65-F5344CB8AC3E}">
        <p14:creationId xmlns:p14="http://schemas.microsoft.com/office/powerpoint/2010/main" val="127185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36</a:t>
            </a:fld>
            <a:endParaRPr lang="zh-CN" altLang="en-US"/>
          </a:p>
        </p:txBody>
      </p:sp>
    </p:spTree>
    <p:extLst>
      <p:ext uri="{BB962C8B-B14F-4D97-AF65-F5344CB8AC3E}">
        <p14:creationId xmlns:p14="http://schemas.microsoft.com/office/powerpoint/2010/main" val="424512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extLst>
      <p:ext uri="{BB962C8B-B14F-4D97-AF65-F5344CB8AC3E}">
        <p14:creationId xmlns:p14="http://schemas.microsoft.com/office/powerpoint/2010/main" val="319340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extLst>
      <p:ext uri="{BB962C8B-B14F-4D97-AF65-F5344CB8AC3E}">
        <p14:creationId xmlns:p14="http://schemas.microsoft.com/office/powerpoint/2010/main" val="289749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9</a:t>
            </a:fld>
            <a:endParaRPr lang="zh-CN" altLang="en-US"/>
          </a:p>
        </p:txBody>
      </p:sp>
    </p:spTree>
    <p:extLst>
      <p:ext uri="{BB962C8B-B14F-4D97-AF65-F5344CB8AC3E}">
        <p14:creationId xmlns:p14="http://schemas.microsoft.com/office/powerpoint/2010/main" val="59800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extLst>
      <p:ext uri="{BB962C8B-B14F-4D97-AF65-F5344CB8AC3E}">
        <p14:creationId xmlns:p14="http://schemas.microsoft.com/office/powerpoint/2010/main" val="76539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extLst>
      <p:ext uri="{BB962C8B-B14F-4D97-AF65-F5344CB8AC3E}">
        <p14:creationId xmlns:p14="http://schemas.microsoft.com/office/powerpoint/2010/main" val="341659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extLst>
      <p:ext uri="{BB962C8B-B14F-4D97-AF65-F5344CB8AC3E}">
        <p14:creationId xmlns:p14="http://schemas.microsoft.com/office/powerpoint/2010/main" val="234859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38000" r="-3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5" Type="http://schemas.microsoft.com/office/2007/relationships/media" Target="../media/media1.mp3"/><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3"/>
          <p:cNvSpPr txBox="1"/>
          <p:nvPr>
            <p:custDataLst>
              <p:tags r:id="rId1"/>
            </p:custDataLst>
          </p:nvPr>
        </p:nvSpPr>
        <p:spPr>
          <a:xfrm>
            <a:off x="4848701" y="1835900"/>
            <a:ext cx="6340197" cy="830997"/>
          </a:xfrm>
          <a:prstGeom prst="rect">
            <a:avLst/>
          </a:prstGeom>
          <a:noFill/>
        </p:spPr>
        <p:txBody>
          <a:bodyPr wrap="none" rtlCol="0">
            <a:spAutoFit/>
          </a:bodyPr>
          <a:lstStyle/>
          <a:p>
            <a:r>
              <a:rPr lang="zh-CN" altLang="en-US" sz="4800" b="1" dirty="0">
                <a:ln w="12700">
                  <a:noFill/>
                  <a:prstDash val="solid"/>
                </a:ln>
                <a:solidFill>
                  <a:schemeClr val="bg1"/>
                </a:solidFill>
                <a:latin typeface="+mj-ea"/>
                <a:ea typeface="+mj-ea"/>
              </a:rPr>
              <a:t>医疗汇报医学演示文稿</a:t>
            </a:r>
          </a:p>
        </p:txBody>
      </p:sp>
      <p:sp>
        <p:nvSpPr>
          <p:cNvPr id="9" name="PA_矩形 8"/>
          <p:cNvSpPr/>
          <p:nvPr>
            <p:custDataLst>
              <p:tags r:id="rId2"/>
            </p:custDataLst>
          </p:nvPr>
        </p:nvSpPr>
        <p:spPr>
          <a:xfrm>
            <a:off x="4861907" y="2701112"/>
            <a:ext cx="3996607" cy="338554"/>
          </a:xfrm>
          <a:prstGeom prst="rect">
            <a:avLst/>
          </a:prstGeom>
        </p:spPr>
        <p:txBody>
          <a:bodyPr wrap="none">
            <a:spAutoFit/>
          </a:bodyPr>
          <a:lstStyle/>
          <a:p>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年度总结</a:t>
            </a:r>
          </a:p>
        </p:txBody>
      </p:sp>
      <p:sp>
        <p:nvSpPr>
          <p:cNvPr id="10" name="PA_矩形 9"/>
          <p:cNvSpPr/>
          <p:nvPr>
            <p:custDataLst>
              <p:tags r:id="rId3"/>
            </p:custDataLst>
          </p:nvPr>
        </p:nvSpPr>
        <p:spPr>
          <a:xfrm>
            <a:off x="4861907" y="3074844"/>
            <a:ext cx="6092825" cy="600164"/>
          </a:xfrm>
          <a:prstGeom prst="rect">
            <a:avLst/>
          </a:prstGeom>
        </p:spPr>
        <p:txBody>
          <a:bodyPr>
            <a:spAutoFit/>
          </a:bodyPr>
          <a:lstStyle/>
          <a:p>
            <a:r>
              <a:rPr lang="en-US" altLang="zh-CN" sz="1100" dirty="0">
                <a:solidFill>
                  <a:schemeClr val="bg1"/>
                </a:solidFill>
                <a:latin typeface="微软雅黑" panose="020B0503020204020204" charset="-122"/>
                <a:ea typeface="微软雅黑" panose="020B0503020204020204" charset="-122"/>
              </a:rPr>
              <a:t>Your content to play here, or through your copy, paste in this box, and select only </a:t>
            </a:r>
          </a:p>
          <a:p>
            <a:r>
              <a:rPr lang="en-US" altLang="zh-CN" sz="1100" dirty="0">
                <a:solidFill>
                  <a:schemeClr val="bg1"/>
                </a:solidFill>
                <a:latin typeface="微软雅黑" panose="020B0503020204020204" charset="-122"/>
                <a:ea typeface="微软雅黑" panose="020B0503020204020204" charset="-122"/>
              </a:rPr>
              <a:t>the text. Your content to play here, or through your copy, paste in </a:t>
            </a:r>
          </a:p>
          <a:p>
            <a:r>
              <a:rPr lang="en-US" altLang="zh-CN" sz="1100" dirty="0">
                <a:solidFill>
                  <a:schemeClr val="bg1"/>
                </a:solidFill>
                <a:latin typeface="微软雅黑" panose="020B0503020204020204" charset="-122"/>
                <a:ea typeface="微软雅黑" panose="020B0503020204020204" charset="-122"/>
              </a:rPr>
              <a:t>this box, and select only the text.</a:t>
            </a:r>
          </a:p>
        </p:txBody>
      </p:sp>
      <p:pic>
        <p:nvPicPr>
          <p:cNvPr id="11" name="PA_图片 1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flipH="1">
            <a:off x="398728" y="1303841"/>
            <a:ext cx="7880370" cy="5602942"/>
          </a:xfrm>
          <a:prstGeom prst="rect">
            <a:avLst/>
          </a:prstGeom>
        </p:spPr>
      </p:pic>
      <p:pic>
        <p:nvPicPr>
          <p:cNvPr id="12" name="PA_LittleWest - Breez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279098" y="-17006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8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800" fill="hold"/>
                                        <p:tgtEl>
                                          <p:spTgt spid="8"/>
                                        </p:tgtEl>
                                        <p:attrNameLst>
                                          <p:attrName>ppt_y</p:attrName>
                                        </p:attrNameLst>
                                      </p:cBhvr>
                                      <p:tavLst>
                                        <p:tav tm="0">
                                          <p:val>
                                            <p:strVal val="#ppt_y"/>
                                          </p:val>
                                        </p:tav>
                                        <p:tav tm="100000">
                                          <p:val>
                                            <p:strVal val="#ppt_y"/>
                                          </p:val>
                                        </p:tav>
                                      </p:tavLst>
                                    </p:anim>
                                    <p:anim calcmode="lin" valueType="num">
                                      <p:cBhvr>
                                        <p:cTn id="17" dur="8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8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800" tmFilter="0,0; .5, 1; 1, 1"/>
                                        <p:tgtEl>
                                          <p:spTgt spid="8"/>
                                        </p:tgtEl>
                                      </p:cBhvr>
                                    </p:animEffect>
                                  </p:childTnLst>
                                </p:cTn>
                              </p:par>
                            </p:childTnLst>
                          </p:cTn>
                        </p:par>
                        <p:par>
                          <p:cTn id="20" fill="hold">
                            <p:stCondLst>
                              <p:cond delay="1519"/>
                            </p:stCondLst>
                            <p:childTnLst>
                              <p:par>
                                <p:cTn id="21" presetID="16" presetClass="entr" presetSubtype="37"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1000"/>
                                        <p:tgtEl>
                                          <p:spTgt spid="9"/>
                                        </p:tgtEl>
                                      </p:cBhvr>
                                    </p:animEffect>
                                  </p:childTnLst>
                                </p:cTn>
                              </p:par>
                            </p:childTnLst>
                          </p:cTn>
                        </p:par>
                        <p:par>
                          <p:cTn id="24" fill="hold">
                            <p:stCondLst>
                              <p:cond delay="2519"/>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89">
                <p:cTn id="28" repeatCount="indefinite" fill="hold" display="0">
                  <p:stCondLst>
                    <p:cond delay="indefinite"/>
                  </p:stCondLst>
                  <p:endCondLst>
                    <p:cond evt="onStopAudio" delay="0">
                      <p:tgtEl>
                        <p:sldTgt/>
                      </p:tgtEl>
                    </p:cond>
                  </p:endCondLst>
                </p:cTn>
                <p:tgtEl>
                  <p:spTgt spid="12"/>
                </p:tgtEl>
              </p:cMediaNode>
            </p:audio>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01</a:t>
              </a: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02</a:t>
              </a: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03</a:t>
              </a: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04</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01.</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02.</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03.</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04.</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charset="-122"/>
                </a:rPr>
                <a:t>添加标题</a:t>
              </a: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副总经理</a:t>
                  </a: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总经理</a:t>
                    </a: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工作完成情况</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Job completion</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02</a:t>
            </a: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charset="-122"/>
                </a:rPr>
                <a:t>添加标题</a:t>
              </a: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80" name="矩形 79"/>
          <p:cNvSpPr/>
          <p:nvPr/>
        </p:nvSpPr>
        <p:spPr>
          <a:xfrm>
            <a:off x="7026394" y="3777449"/>
            <a:ext cx="4797589" cy="1016817"/>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a:t>
            </a:r>
            <a:r>
              <a:rPr lang="zh-CN" altLang="en-US" sz="1335" dirty="0">
                <a:solidFill>
                  <a:schemeClr val="bg1"/>
                </a:solidFill>
                <a:latin typeface="微软雅黑" panose="020B0503020204020204" charset="-122"/>
                <a:cs typeface="宋体" panose="02010600030101010101" pitchFamily="2" charset="-122"/>
              </a:rPr>
              <a:t>文本更多模版：亮亮图文旗舰店</a:t>
            </a:r>
            <a:r>
              <a:rPr lang="en-US" altLang="zh-CN" sz="1335" dirty="0">
                <a:solidFill>
                  <a:schemeClr val="bg1"/>
                </a:solidFill>
                <a:latin typeface="微软雅黑" panose="020B0503020204020204" charset="-122"/>
                <a:cs typeface="宋体" panose="02010600030101010101" pitchFamily="2" charset="-122"/>
              </a:rPr>
              <a:t>https://liangliangtuwen.tmall.com</a:t>
            </a:r>
            <a:endParaRPr lang="zh-CN" altLang="en-US" sz="1335" dirty="0">
              <a:solidFill>
                <a:schemeClr val="bg1"/>
              </a:solidFill>
              <a:latin typeface="微软雅黑" panose="020B050302020402020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charset="-122"/>
                </a:rPr>
                <a:t>专业</a:t>
              </a: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charset="-122"/>
                </a:rPr>
                <a:t>有梦想</a:t>
              </a: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charset="-122"/>
                </a:rPr>
                <a:t>年轻</a:t>
              </a: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charset="-122"/>
                </a:rPr>
                <a:t>潜力</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21" y="2506880"/>
                  <a:ext cx="2476803"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01</a:t>
              </a: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02</a:t>
              </a: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03</a:t>
              </a: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04</a:t>
              </a: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05</a:t>
              </a: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06</a:t>
              </a: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07</a:t>
              </a: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08</a:t>
              </a: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en-US" altLang="zh-CN" sz="2400" dirty="0">
                <a:solidFill>
                  <a:prstClr val="white"/>
                </a:solidFill>
                <a:latin typeface="微软雅黑" panose="020B050302020402020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charset="-122"/>
                </a:rPr>
                <a:t>单击此处添加文本单击此处添加文本单击此处添加文本单击此处添加文本</a:t>
              </a:r>
              <a:endParaRPr lang="en-US" altLang="zh-CN" sz="1335" dirty="0">
                <a:solidFill>
                  <a:prstClr val="white"/>
                </a:solidFill>
                <a:latin typeface="微软雅黑" panose="020B0503020204020204" charset="-122"/>
              </a:endParaRPr>
            </a:p>
            <a:p>
              <a:endParaRPr lang="en-US" altLang="zh-CN" sz="1335" dirty="0">
                <a:solidFill>
                  <a:prstClr val="white"/>
                </a:solidFill>
                <a:latin typeface="微软雅黑" panose="020B050302020402020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charset="-122"/>
                </a:rPr>
                <a:t>标题文字</a:t>
              </a:r>
              <a:endParaRPr lang="en-US" altLang="zh-CN" sz="2400" dirty="0">
                <a:solidFill>
                  <a:prstClr val="white"/>
                </a:solidFill>
                <a:latin typeface="微软雅黑" panose="020B050302020402020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01</a:t>
                </a: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charset="-122"/>
                  </a:rPr>
                  <a:t>02</a:t>
                </a: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03</a:t>
                </a: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57" name="直接连接符 56"/>
          <p:cNvCxnSpPr>
            <a:endCxn id="56"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2315580" y="4566830"/>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grpSp>
        <p:nvGrpSpPr>
          <p:cNvPr id="87" name="组合 86"/>
          <p:cNvGrpSpPr/>
          <p:nvPr/>
        </p:nvGrpSpPr>
        <p:grpSpPr>
          <a:xfrm>
            <a:off x="4962017" y="1507672"/>
            <a:ext cx="2084514" cy="2084515"/>
            <a:chOff x="2848131" y="1860029"/>
            <a:chExt cx="3807502" cy="3807502"/>
          </a:xfrm>
        </p:grpSpPr>
        <p:grpSp>
          <p:nvGrpSpPr>
            <p:cNvPr id="88" name="组合 87"/>
            <p:cNvGrpSpPr/>
            <p:nvPr/>
          </p:nvGrpSpPr>
          <p:grpSpPr>
            <a:xfrm>
              <a:off x="2848131" y="1860029"/>
              <a:ext cx="3807502" cy="3807502"/>
              <a:chOff x="2848131" y="1860029"/>
              <a:chExt cx="3807502" cy="3807502"/>
            </a:xfrm>
          </p:grpSpPr>
          <p:sp>
            <p:nvSpPr>
              <p:cNvPr id="96" name="椭圆 9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椭圆 9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文本框 91"/>
            <p:cNvSpPr txBox="1"/>
            <p:nvPr/>
          </p:nvSpPr>
          <p:spPr>
            <a:xfrm>
              <a:off x="3278989" y="3335068"/>
              <a:ext cx="2960784" cy="955695"/>
            </a:xfrm>
            <a:prstGeom prst="rect">
              <a:avLst/>
            </a:prstGeom>
            <a:noFill/>
          </p:spPr>
          <p:txBody>
            <a:bodyPr wrap="none" rtlCol="0">
              <a:spAutoFit/>
            </a:bodyPr>
            <a:lstStyle/>
            <a:p>
              <a:pPr algn="ctr"/>
              <a:r>
                <a:rPr lang="zh-CN" altLang="en-US" sz="2800" dirty="0">
                  <a:solidFill>
                    <a:schemeClr val="tx2"/>
                  </a:solidFill>
                </a:rPr>
                <a:t>标题文字</a:t>
              </a:r>
              <a:endParaRPr lang="en-US" altLang="zh-CN" sz="2800" dirty="0">
                <a:solidFill>
                  <a:schemeClr val="tx2"/>
                </a:solidFill>
              </a:endParaRPr>
            </a:p>
          </p:txBody>
        </p:sp>
      </p:grpSp>
      <p:grpSp>
        <p:nvGrpSpPr>
          <p:cNvPr id="8" name="组合 7"/>
          <p:cNvGrpSpPr/>
          <p:nvPr/>
        </p:nvGrpSpPr>
        <p:grpSpPr>
          <a:xfrm>
            <a:off x="2800449" y="3260788"/>
            <a:ext cx="1075144" cy="1075144"/>
            <a:chOff x="2800449" y="3260788"/>
            <a:chExt cx="1075144" cy="1075144"/>
          </a:xfrm>
        </p:grpSpPr>
        <p:grpSp>
          <p:nvGrpSpPr>
            <p:cNvPr id="59" name="组合 58"/>
            <p:cNvGrpSpPr/>
            <p:nvPr/>
          </p:nvGrpSpPr>
          <p:grpSpPr>
            <a:xfrm>
              <a:off x="2800449" y="3260788"/>
              <a:ext cx="1075144" cy="1075144"/>
              <a:chOff x="3724322" y="1908536"/>
              <a:chExt cx="1329153" cy="1329153"/>
            </a:xfrm>
          </p:grpSpPr>
          <p:sp>
            <p:nvSpPr>
              <p:cNvPr id="81" name="椭圆 8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2" name="椭圆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05"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9" name="组合 8"/>
          <p:cNvGrpSpPr/>
          <p:nvPr/>
        </p:nvGrpSpPr>
        <p:grpSpPr>
          <a:xfrm>
            <a:off x="4279007" y="4144161"/>
            <a:ext cx="1075144" cy="1075144"/>
            <a:chOff x="4279007" y="4144161"/>
            <a:chExt cx="1075144" cy="1075144"/>
          </a:xfrm>
        </p:grpSpPr>
        <p:grpSp>
          <p:nvGrpSpPr>
            <p:cNvPr id="111" name="组合 110"/>
            <p:cNvGrpSpPr/>
            <p:nvPr/>
          </p:nvGrpSpPr>
          <p:grpSpPr>
            <a:xfrm>
              <a:off x="4279007" y="4144161"/>
              <a:ext cx="1075144" cy="1075144"/>
              <a:chOff x="3724322" y="1908536"/>
              <a:chExt cx="1329153" cy="1329153"/>
            </a:xfrm>
          </p:grpSpPr>
          <p:sp>
            <p:nvSpPr>
              <p:cNvPr id="113" name="椭圆 11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椭圆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517624" y="4235525"/>
            <a:ext cx="1075144" cy="1075144"/>
            <a:chOff x="6517624" y="4235525"/>
            <a:chExt cx="1075144" cy="1075144"/>
          </a:xfrm>
        </p:grpSpPr>
        <p:grpSp>
          <p:nvGrpSpPr>
            <p:cNvPr id="118" name="组合 117"/>
            <p:cNvGrpSpPr/>
            <p:nvPr/>
          </p:nvGrpSpPr>
          <p:grpSpPr>
            <a:xfrm>
              <a:off x="6517624" y="4235525"/>
              <a:ext cx="1075144" cy="1075144"/>
              <a:chOff x="3724322" y="1908536"/>
              <a:chExt cx="1329153" cy="1329153"/>
            </a:xfrm>
          </p:grpSpPr>
          <p:sp>
            <p:nvSpPr>
              <p:cNvPr id="120" name="椭圆 11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1" name="椭圆 120"/>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045392" y="3260788"/>
            <a:ext cx="1075144" cy="1075144"/>
            <a:chOff x="8045392" y="3260788"/>
            <a:chExt cx="1075144" cy="1075144"/>
          </a:xfrm>
        </p:grpSpPr>
        <p:grpSp>
          <p:nvGrpSpPr>
            <p:cNvPr id="164" name="组合 163"/>
            <p:cNvGrpSpPr/>
            <p:nvPr/>
          </p:nvGrpSpPr>
          <p:grpSpPr>
            <a:xfrm>
              <a:off x="8045392" y="3260788"/>
              <a:ext cx="1075144" cy="1075144"/>
              <a:chOff x="3724322" y="1908536"/>
              <a:chExt cx="1329153" cy="1329153"/>
            </a:xfrm>
          </p:grpSpPr>
          <p:sp>
            <p:nvSpPr>
              <p:cNvPr id="166" name="椭圆 16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7" name="椭圆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6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chemeClr val="bg1"/>
                </a:solidFill>
              </a:endParaRPr>
            </a:p>
          </p:txBody>
        </p:sp>
      </p:grpSp>
      <p:grpSp>
        <p:nvGrpSpPr>
          <p:cNvPr id="36" name="组合 35"/>
          <p:cNvGrpSpPr/>
          <p:nvPr/>
        </p:nvGrpSpPr>
        <p:grpSpPr>
          <a:xfrm>
            <a:off x="568443" y="319365"/>
            <a:ext cx="3809921" cy="420564"/>
            <a:chOff x="568442" y="319364"/>
            <a:chExt cx="3809924" cy="420565"/>
          </a:xfrm>
        </p:grpSpPr>
        <p:sp>
          <p:nvSpPr>
            <p:cNvPr id="37"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9"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1" name="TextBox 40"/>
          <p:cNvSpPr txBox="1"/>
          <p:nvPr/>
        </p:nvSpPr>
        <p:spPr>
          <a:xfrm>
            <a:off x="4157043"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
        <p:nvSpPr>
          <p:cNvPr id="42" name="TextBox 41"/>
          <p:cNvSpPr txBox="1"/>
          <p:nvPr/>
        </p:nvSpPr>
        <p:spPr>
          <a:xfrm>
            <a:off x="6397329"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
        <p:nvSpPr>
          <p:cNvPr id="43" name="TextBox 42"/>
          <p:cNvSpPr txBox="1"/>
          <p:nvPr/>
        </p:nvSpPr>
        <p:spPr>
          <a:xfrm>
            <a:off x="7989063" y="4493227"/>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1424" y="1124744"/>
            <a:ext cx="10369152" cy="4896544"/>
          </a:xfrm>
          <a:prstGeom prst="rect">
            <a:avLst/>
          </a:prstGeom>
          <a:solidFill>
            <a:schemeClr val="bg1">
              <a:alpha val="82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圆角矩形 2"/>
          <p:cNvSpPr/>
          <p:nvPr/>
        </p:nvSpPr>
        <p:spPr>
          <a:xfrm>
            <a:off x="1595612" y="854327"/>
            <a:ext cx="1440160" cy="540835"/>
          </a:xfrm>
          <a:prstGeom prst="roundRect">
            <a:avLst/>
          </a:prstGeom>
          <a:solidFill>
            <a:schemeClr val="tx2"/>
          </a:solidFill>
          <a:ln>
            <a:noFill/>
          </a:ln>
          <a:effectLst>
            <a:outerShdw blurRad="101600" dist="63500" dir="3120000" algn="ctr">
              <a:srgbClr val="000000">
                <a:alpha val="20000"/>
              </a:srgbClr>
            </a:outerShdw>
          </a:effectLst>
          <a:scene3d>
            <a:camera prst="orthographicFront">
              <a:rot lat="0" lon="0" rev="0"/>
            </a:camera>
            <a:lightRig rig="contrasting" dir="t">
              <a:rot lat="0" lon="0" rev="1500000"/>
            </a:lightRig>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851463" y="855067"/>
            <a:ext cx="928459" cy="502766"/>
          </a:xfrm>
          <a:prstGeom prst="rect">
            <a:avLst/>
          </a:prstGeom>
        </p:spPr>
        <p:txBody>
          <a:bodyPr wrap="none">
            <a:spAutoFit/>
          </a:bodyPr>
          <a:lstStyle/>
          <a:p>
            <a:pPr algn="ctr"/>
            <a:r>
              <a:rPr lang="zh-CN" altLang="en-US" sz="2665" b="1" dirty="0">
                <a:ln w="9525">
                  <a:noFill/>
                </a:ln>
                <a:solidFill>
                  <a:schemeClr val="bg1"/>
                </a:solidFill>
                <a:latin typeface="Impact" panose="020B0806030902050204" pitchFamily="34" charset="0"/>
                <a:ea typeface="微软雅黑" panose="020B0503020204020204" charset="-122"/>
              </a:rPr>
              <a:t>前 言</a:t>
            </a:r>
          </a:p>
        </p:txBody>
      </p:sp>
      <p:sp>
        <p:nvSpPr>
          <p:cNvPr id="5" name="矩形 4"/>
          <p:cNvSpPr/>
          <p:nvPr/>
        </p:nvSpPr>
        <p:spPr>
          <a:xfrm>
            <a:off x="1295467" y="1948201"/>
            <a:ext cx="9601067" cy="4034951"/>
          </a:xfrm>
          <a:prstGeom prst="rect">
            <a:avLst/>
          </a:prstGeom>
        </p:spPr>
        <p:txBody>
          <a:bodyPr wrap="square">
            <a:spAutoFit/>
          </a:bodyPr>
          <a:lstStyle/>
          <a:p>
            <a:pPr algn="just">
              <a:lnSpc>
                <a:spcPct val="150000"/>
              </a:lnSpc>
            </a:pPr>
            <a:r>
              <a:rPr lang="zh-CN" altLang="en-US" sz="2135" dirty="0">
                <a:solidFill>
                  <a:schemeClr val="tx1">
                    <a:lumMod val="65000"/>
                    <a:lumOff val="35000"/>
                  </a:schemeClr>
                </a:solidFill>
                <a:latin typeface="微软雅黑" panose="020B0503020204020204" charset="-122"/>
                <a:ea typeface="微软雅黑" panose="020B0503020204020204" charset="-122"/>
              </a:rPr>
              <a:t>       日子在弹指一挥间就毫无声息的流逝，就在此时需要回头总结之际，猛然间意识到日子的匆匆。今年在公司领导以及同事的支持和帮助下，我较快地适应了工作。回顾这段时间的工作，我在思想上、工作上都取得了很大的进步，成长了不少，但也清醒地认识到自己的不足之处。首先，在行业学习上远远不足，要想做精做好，必须深入业务中去，体会客户的心理和行业的动态。在技术上还有待提高学习。新年到来，我会做好</a:t>
            </a:r>
            <a:r>
              <a:rPr lang="en-US" altLang="zh-CN" sz="2135" dirty="0" smtClean="0">
                <a:solidFill>
                  <a:schemeClr val="tx1">
                    <a:lumMod val="65000"/>
                    <a:lumOff val="35000"/>
                  </a:schemeClr>
                </a:solidFill>
                <a:latin typeface="微软雅黑" panose="020B0503020204020204" charset="-122"/>
                <a:ea typeface="微软雅黑" panose="020B0503020204020204" charset="-122"/>
              </a:rPr>
              <a:t>20xx</a:t>
            </a:r>
            <a:r>
              <a:rPr lang="zh-CN" altLang="en-US" sz="2135" dirty="0" smtClean="0">
                <a:solidFill>
                  <a:schemeClr val="tx1">
                    <a:lumMod val="65000"/>
                    <a:lumOff val="35000"/>
                  </a:schemeClr>
                </a:solidFill>
                <a:latin typeface="微软雅黑" panose="020B0503020204020204" charset="-122"/>
                <a:ea typeface="微软雅黑" panose="020B0503020204020204" charset="-122"/>
              </a:rPr>
              <a:t>年</a:t>
            </a:r>
            <a:r>
              <a:rPr lang="zh-CN" altLang="en-US" sz="2135" dirty="0">
                <a:solidFill>
                  <a:schemeClr val="tx1">
                    <a:lumMod val="65000"/>
                    <a:lumOff val="35000"/>
                  </a:schemeClr>
                </a:solidFill>
                <a:latin typeface="微软雅黑" panose="020B0503020204020204" charset="-122"/>
                <a:ea typeface="微软雅黑" panose="020B0503020204020204" charset="-122"/>
              </a:rPr>
              <a:t>个人工作计划，争取将各项工作做得更好</a:t>
            </a:r>
            <a:r>
              <a:rPr lang="zh-CN" altLang="en-US" sz="2135" dirty="0">
                <a:solidFill>
                  <a:schemeClr val="tx1">
                    <a:lumMod val="65000"/>
                    <a:lumOff val="35000"/>
                  </a:schemeClr>
                </a:solidFill>
                <a:latin typeface="微软雅黑" panose="020B0503020204020204" charset="-122"/>
                <a:ea typeface="微软雅黑" panose="020B0503020204020204" charset="-122"/>
              </a:rPr>
              <a:t>。更多模版：亮亮图文旗舰店</a:t>
            </a:r>
            <a:r>
              <a:rPr lang="en-US" altLang="zh-CN" sz="2135" dirty="0">
                <a:solidFill>
                  <a:schemeClr val="tx1">
                    <a:lumMod val="65000"/>
                    <a:lumOff val="35000"/>
                  </a:schemeClr>
                </a:solidFill>
                <a:latin typeface="微软雅黑" panose="020B0503020204020204" charset="-122"/>
                <a:ea typeface="微软雅黑" panose="020B0503020204020204" charset="-122"/>
              </a:rPr>
              <a:t>https://liangliangtuwen.tmall.com</a:t>
            </a:r>
            <a:endParaRPr lang="zh-CN" altLang="en-US" sz="2135" dirty="0">
              <a:solidFill>
                <a:schemeClr val="tx1">
                  <a:lumMod val="65000"/>
                  <a:lumOff val="35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189" y="4597304"/>
            <a:ext cx="3388660" cy="2785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 fill="hold"/>
                                            <p:tgtEl>
                                              <p:spTgt spid="4"/>
                                            </p:tgtEl>
                                            <p:attrNameLst>
                                              <p:attrName>ppt_w</p:attrName>
                                            </p:attrNameLst>
                                          </p:cBhvr>
                                          <p:tavLst>
                                            <p:tav tm="0">
                                              <p:val>
                                                <p:fltVal val="0"/>
                                              </p:val>
                                            </p:tav>
                                            <p:tav tm="100000">
                                              <p:val>
                                                <p:strVal val="#ppt_w"/>
                                              </p:val>
                                            </p:tav>
                                          </p:tavLst>
                                        </p:anim>
                                        <p:anim calcmode="lin" valueType="num">
                                          <p:cBhvr>
                                            <p:cTn id="16" dur="300" fill="hold"/>
                                            <p:tgtEl>
                                              <p:spTgt spid="4"/>
                                            </p:tgtEl>
                                            <p:attrNameLst>
                                              <p:attrName>ppt_h</p:attrName>
                                            </p:attrNameLst>
                                          </p:cBhvr>
                                          <p:tavLst>
                                            <p:tav tm="0">
                                              <p:val>
                                                <p:fltVal val="0"/>
                                              </p:val>
                                            </p:tav>
                                            <p:tav tm="100000">
                                              <p:val>
                                                <p:strVal val="#ppt_h"/>
                                              </p:val>
                                            </p:tav>
                                          </p:tavLst>
                                        </p:anim>
                                        <p:animEffect transition="in" filter="fade">
                                          <p:cBhvr>
                                            <p:cTn id="17" dur="300"/>
                                            <p:tgtEl>
                                              <p:spTgt spid="4"/>
                                            </p:tgtEl>
                                          </p:cBhvr>
                                        </p:animEffect>
                                      </p:childTnLst>
                                    </p:cTn>
                                  </p:par>
                                  <p:par>
                                    <p:cTn id="18" presetID="6" presetClass="emph" presetSubtype="0" autoRev="1" fill="hold" grpId="1" nodeType="withEffect">
                                      <p:stCondLst>
                                        <p:cond delay="600"/>
                                      </p:stCondLst>
                                      <p:childTnLst>
                                        <p:animScale>
                                          <p:cBhvr>
                                            <p:cTn id="19" dur="150" fill="hold"/>
                                            <p:tgtEl>
                                              <p:spTgt spid="4"/>
                                            </p:tgtEl>
                                          </p:cBhvr>
                                          <p:by x="110000" y="110000"/>
                                        </p:animScale>
                                      </p:childTnLst>
                                    </p:cTn>
                                  </p:par>
                                  <p:par>
                                    <p:cTn id="20" presetID="31" presetClass="entr" presetSubtype="0" fill="hold" grpId="0" nodeType="withEffect">
                                      <p:stCondLst>
                                        <p:cond delay="600"/>
                                      </p:stCondLst>
                                      <p:iterate type="lt">
                                        <p:tmPct val="281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0" presetClass="entr" presetSubtype="0" fill="hold"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 fill="hold"/>
                                            <p:tgtEl>
                                              <p:spTgt spid="4"/>
                                            </p:tgtEl>
                                            <p:attrNameLst>
                                              <p:attrName>ppt_w</p:attrName>
                                            </p:attrNameLst>
                                          </p:cBhvr>
                                          <p:tavLst>
                                            <p:tav tm="0">
                                              <p:val>
                                                <p:fltVal val="0"/>
                                              </p:val>
                                            </p:tav>
                                            <p:tav tm="100000">
                                              <p:val>
                                                <p:strVal val="#ppt_w"/>
                                              </p:val>
                                            </p:tav>
                                          </p:tavLst>
                                        </p:anim>
                                        <p:anim calcmode="lin" valueType="num">
                                          <p:cBhvr>
                                            <p:cTn id="16" dur="300" fill="hold"/>
                                            <p:tgtEl>
                                              <p:spTgt spid="4"/>
                                            </p:tgtEl>
                                            <p:attrNameLst>
                                              <p:attrName>ppt_h</p:attrName>
                                            </p:attrNameLst>
                                          </p:cBhvr>
                                          <p:tavLst>
                                            <p:tav tm="0">
                                              <p:val>
                                                <p:fltVal val="0"/>
                                              </p:val>
                                            </p:tav>
                                            <p:tav tm="100000">
                                              <p:val>
                                                <p:strVal val="#ppt_h"/>
                                              </p:val>
                                            </p:tav>
                                          </p:tavLst>
                                        </p:anim>
                                        <p:animEffect transition="in" filter="fade">
                                          <p:cBhvr>
                                            <p:cTn id="17" dur="300"/>
                                            <p:tgtEl>
                                              <p:spTgt spid="4"/>
                                            </p:tgtEl>
                                          </p:cBhvr>
                                        </p:animEffect>
                                      </p:childTnLst>
                                    </p:cTn>
                                  </p:par>
                                  <p:par>
                                    <p:cTn id="18" presetID="6" presetClass="emph" presetSubtype="0" autoRev="1" fill="hold" grpId="1" nodeType="withEffect">
                                      <p:stCondLst>
                                        <p:cond delay="600"/>
                                      </p:stCondLst>
                                      <p:childTnLst>
                                        <p:animScale>
                                          <p:cBhvr>
                                            <p:cTn id="19" dur="150" fill="hold"/>
                                            <p:tgtEl>
                                              <p:spTgt spid="4"/>
                                            </p:tgtEl>
                                          </p:cBhvr>
                                          <p:by x="110000" y="110000"/>
                                        </p:animScale>
                                      </p:childTnLst>
                                    </p:cTn>
                                  </p:par>
                                  <p:par>
                                    <p:cTn id="20" presetID="31" presetClass="entr" presetSubtype="0" fill="hold" grpId="0" nodeType="withEffect">
                                      <p:stCondLst>
                                        <p:cond delay="600"/>
                                      </p:stCondLst>
                                      <p:iterate type="lt">
                                        <p:tmPct val="281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0" presetClass="entr" presetSubtype="0" fill="hold"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成功项目展示</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Successful project display</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03</a:t>
            </a: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8108" y="2044179"/>
            <a:ext cx="762757" cy="554407"/>
            <a:chOff x="5871081" y="1533134"/>
            <a:chExt cx="572068" cy="415805"/>
          </a:xfrm>
        </p:grpSpPr>
        <p:grpSp>
          <p:nvGrpSpPr>
            <p:cNvPr id="192" name="组合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97"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11" name="组合 10"/>
          <p:cNvGrpSpPr/>
          <p:nvPr/>
        </p:nvGrpSpPr>
        <p:grpSpPr>
          <a:xfrm>
            <a:off x="4239796" y="1597091"/>
            <a:ext cx="3409240" cy="4309748"/>
            <a:chOff x="3179847" y="1197818"/>
            <a:chExt cx="2556930" cy="3232311"/>
          </a:xfrm>
        </p:grpSpPr>
        <p:pic>
          <p:nvPicPr>
            <p:cNvPr id="92"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Rectangle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nvGrpSpPr>
          <p:cNvPr id="7" name="组合 6"/>
          <p:cNvGrpSpPr/>
          <p:nvPr/>
        </p:nvGrpSpPr>
        <p:grpSpPr>
          <a:xfrm>
            <a:off x="3341520" y="2088137"/>
            <a:ext cx="762757" cy="554407"/>
            <a:chOff x="2506140" y="1520382"/>
            <a:chExt cx="572068" cy="415805"/>
          </a:xfrm>
        </p:grpSpPr>
        <p:grpSp>
          <p:nvGrpSpPr>
            <p:cNvPr id="3" name="组合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4" name="组合 3"/>
          <p:cNvGrpSpPr/>
          <p:nvPr/>
        </p:nvGrpSpPr>
        <p:grpSpPr>
          <a:xfrm>
            <a:off x="3352158" y="3493510"/>
            <a:ext cx="762757" cy="554407"/>
            <a:chOff x="2514118" y="2387124"/>
            <a:chExt cx="572068" cy="415805"/>
          </a:xfrm>
        </p:grpSpPr>
        <p:grpSp>
          <p:nvGrpSpPr>
            <p:cNvPr id="172" name="组合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74"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7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组合 5"/>
          <p:cNvGrpSpPr/>
          <p:nvPr/>
        </p:nvGrpSpPr>
        <p:grpSpPr>
          <a:xfrm>
            <a:off x="3352158" y="4898882"/>
            <a:ext cx="762757" cy="554407"/>
            <a:chOff x="2514118" y="3026461"/>
            <a:chExt cx="572068" cy="415805"/>
          </a:xfrm>
        </p:grpSpPr>
        <p:grpSp>
          <p:nvGrpSpPr>
            <p:cNvPr id="179" name="组合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8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nvGrpSpPr>
          <p:cNvPr id="182" name="组合 181"/>
          <p:cNvGrpSpPr/>
          <p:nvPr/>
        </p:nvGrpSpPr>
        <p:grpSpPr>
          <a:xfrm>
            <a:off x="690888" y="2061099"/>
            <a:ext cx="2565022" cy="985594"/>
            <a:chOff x="1078513" y="1669167"/>
            <a:chExt cx="1923767" cy="739196"/>
          </a:xfrm>
        </p:grpSpPr>
        <p:sp>
          <p:nvSpPr>
            <p:cNvPr id="183" name="TextBox 18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184" name="TextBox 18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185" name="组合 184"/>
          <p:cNvGrpSpPr/>
          <p:nvPr/>
        </p:nvGrpSpPr>
        <p:grpSpPr>
          <a:xfrm>
            <a:off x="690888" y="3493509"/>
            <a:ext cx="2565022" cy="985594"/>
            <a:chOff x="1078513" y="1669167"/>
            <a:chExt cx="1923767" cy="739196"/>
          </a:xfrm>
        </p:grpSpPr>
        <p:sp>
          <p:nvSpPr>
            <p:cNvPr id="186" name="TextBox 18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187" name="TextBox 186"/>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188" name="组合 187"/>
          <p:cNvGrpSpPr/>
          <p:nvPr/>
        </p:nvGrpSpPr>
        <p:grpSpPr>
          <a:xfrm>
            <a:off x="690888" y="4865115"/>
            <a:ext cx="2565022" cy="985594"/>
            <a:chOff x="1078513" y="1669167"/>
            <a:chExt cx="1923767" cy="739196"/>
          </a:xfrm>
        </p:grpSpPr>
        <p:sp>
          <p:nvSpPr>
            <p:cNvPr id="189" name="TextBox 18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190" name="TextBox 189"/>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9" name="组合 8"/>
          <p:cNvGrpSpPr/>
          <p:nvPr/>
        </p:nvGrpSpPr>
        <p:grpSpPr>
          <a:xfrm>
            <a:off x="7828108" y="3470522"/>
            <a:ext cx="762757" cy="554407"/>
            <a:chOff x="5871081" y="2190265"/>
            <a:chExt cx="572068" cy="415805"/>
          </a:xfrm>
        </p:grpSpPr>
        <p:grpSp>
          <p:nvGrpSpPr>
            <p:cNvPr id="198" name="组合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200"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10" name="组合 9"/>
          <p:cNvGrpSpPr/>
          <p:nvPr/>
        </p:nvGrpSpPr>
        <p:grpSpPr>
          <a:xfrm>
            <a:off x="7828108" y="4896865"/>
            <a:ext cx="762757" cy="554407"/>
            <a:chOff x="5864748" y="3008916"/>
            <a:chExt cx="572068" cy="415805"/>
          </a:xfrm>
        </p:grpSpPr>
        <p:grpSp>
          <p:nvGrpSpPr>
            <p:cNvPr id="202" name="组合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211"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229" name="组合 228"/>
          <p:cNvGrpSpPr/>
          <p:nvPr/>
        </p:nvGrpSpPr>
        <p:grpSpPr>
          <a:xfrm>
            <a:off x="8632814" y="2061099"/>
            <a:ext cx="2675964" cy="985594"/>
            <a:chOff x="995307" y="1669167"/>
            <a:chExt cx="2006973" cy="739196"/>
          </a:xfrm>
        </p:grpSpPr>
        <p:sp>
          <p:nvSpPr>
            <p:cNvPr id="230" name="TextBox 22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231" name="TextBox 230"/>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232" name="组合 231"/>
          <p:cNvGrpSpPr/>
          <p:nvPr/>
        </p:nvGrpSpPr>
        <p:grpSpPr>
          <a:xfrm>
            <a:off x="8645513" y="3493509"/>
            <a:ext cx="2663264" cy="985594"/>
            <a:chOff x="1004832" y="1669167"/>
            <a:chExt cx="1997448" cy="739196"/>
          </a:xfrm>
        </p:grpSpPr>
        <p:sp>
          <p:nvSpPr>
            <p:cNvPr id="233" name="TextBox 23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234" name="TextBox 233"/>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235" name="组合 234"/>
          <p:cNvGrpSpPr/>
          <p:nvPr/>
        </p:nvGrpSpPr>
        <p:grpSpPr>
          <a:xfrm>
            <a:off x="8645513" y="4865115"/>
            <a:ext cx="2663264" cy="985594"/>
            <a:chOff x="1004832" y="1669167"/>
            <a:chExt cx="1997448" cy="739196"/>
          </a:xfrm>
        </p:grpSpPr>
        <p:sp>
          <p:nvSpPr>
            <p:cNvPr id="236" name="TextBox 23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237" name="TextBox 236"/>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fill="hold"/>
                                        <p:tgtEl>
                                          <p:spTgt spid="185"/>
                                        </p:tgtEl>
                                        <p:attrNameLst>
                                          <p:attrName>ppt_x</p:attrName>
                                        </p:attrNameLst>
                                      </p:cBhvr>
                                      <p:tavLst>
                                        <p:tav tm="0">
                                          <p:val>
                                            <p:strVal val="0-#ppt_w/2"/>
                                          </p:val>
                                        </p:tav>
                                        <p:tav tm="100000">
                                          <p:val>
                                            <p:strVal val="#ppt_x"/>
                                          </p:val>
                                        </p:tav>
                                      </p:tavLst>
                                    </p:anim>
                                    <p:anim calcmode="lin" valueType="num">
                                      <p:cBhvr additive="base">
                                        <p:cTn id="36" dur="500" fill="hold"/>
                                        <p:tgtEl>
                                          <p:spTgt spid="18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 calcmode="lin" valueType="num">
                                      <p:cBhvr additive="base">
                                        <p:cTn id="39" dur="500" fill="hold"/>
                                        <p:tgtEl>
                                          <p:spTgt spid="188"/>
                                        </p:tgtEl>
                                        <p:attrNameLst>
                                          <p:attrName>ppt_x</p:attrName>
                                        </p:attrNameLst>
                                      </p:cBhvr>
                                      <p:tavLst>
                                        <p:tav tm="0">
                                          <p:val>
                                            <p:strVal val="0-#ppt_w/2"/>
                                          </p:val>
                                        </p:tav>
                                        <p:tav tm="100000">
                                          <p:val>
                                            <p:strVal val="#ppt_x"/>
                                          </p:val>
                                        </p:tav>
                                      </p:tavLst>
                                    </p:anim>
                                    <p:anim calcmode="lin" valueType="num">
                                      <p:cBhvr additive="base">
                                        <p:cTn id="40"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additive="base">
                                        <p:cTn id="57" dur="500" fill="hold"/>
                                        <p:tgtEl>
                                          <p:spTgt spid="229"/>
                                        </p:tgtEl>
                                        <p:attrNameLst>
                                          <p:attrName>ppt_x</p:attrName>
                                        </p:attrNameLst>
                                      </p:cBhvr>
                                      <p:tavLst>
                                        <p:tav tm="0">
                                          <p:val>
                                            <p:strVal val="1+#ppt_w/2"/>
                                          </p:val>
                                        </p:tav>
                                        <p:tav tm="100000">
                                          <p:val>
                                            <p:strVal val="#ppt_x"/>
                                          </p:val>
                                        </p:tav>
                                      </p:tavLst>
                                    </p:anim>
                                    <p:anim calcmode="lin" valueType="num">
                                      <p:cBhvr additive="base">
                                        <p:cTn id="58" dur="500" fill="hold"/>
                                        <p:tgtEl>
                                          <p:spTgt spid="22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32"/>
                                        </p:tgtEl>
                                        <p:attrNameLst>
                                          <p:attrName>style.visibility</p:attrName>
                                        </p:attrNameLst>
                                      </p:cBhvr>
                                      <p:to>
                                        <p:strVal val="visible"/>
                                      </p:to>
                                    </p:set>
                                    <p:anim calcmode="lin" valueType="num">
                                      <p:cBhvr additive="base">
                                        <p:cTn id="61" dur="500" fill="hold"/>
                                        <p:tgtEl>
                                          <p:spTgt spid="232"/>
                                        </p:tgtEl>
                                        <p:attrNameLst>
                                          <p:attrName>ppt_x</p:attrName>
                                        </p:attrNameLst>
                                      </p:cBhvr>
                                      <p:tavLst>
                                        <p:tav tm="0">
                                          <p:val>
                                            <p:strVal val="1+#ppt_w/2"/>
                                          </p:val>
                                        </p:tav>
                                        <p:tav tm="100000">
                                          <p:val>
                                            <p:strVal val="#ppt_x"/>
                                          </p:val>
                                        </p:tav>
                                      </p:tavLst>
                                    </p:anim>
                                    <p:anim calcmode="lin" valueType="num">
                                      <p:cBhvr additive="base">
                                        <p:cTn id="62" dur="500" fill="hold"/>
                                        <p:tgtEl>
                                          <p:spTgt spid="2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35"/>
                                        </p:tgtEl>
                                        <p:attrNameLst>
                                          <p:attrName>style.visibility</p:attrName>
                                        </p:attrNameLst>
                                      </p:cBhvr>
                                      <p:to>
                                        <p:strVal val="visible"/>
                                      </p:to>
                                    </p:set>
                                    <p:anim calcmode="lin" valueType="num">
                                      <p:cBhvr additive="base">
                                        <p:cTn id="65" dur="500" fill="hold"/>
                                        <p:tgtEl>
                                          <p:spTgt spid="235"/>
                                        </p:tgtEl>
                                        <p:attrNameLst>
                                          <p:attrName>ppt_x</p:attrName>
                                        </p:attrNameLst>
                                      </p:cBhvr>
                                      <p:tavLst>
                                        <p:tav tm="0">
                                          <p:val>
                                            <p:strVal val="1+#ppt_w/2"/>
                                          </p:val>
                                        </p:tav>
                                        <p:tav tm="100000">
                                          <p:val>
                                            <p:strVal val="#ppt_x"/>
                                          </p:val>
                                        </p:tav>
                                      </p:tavLst>
                                    </p:anim>
                                    <p:anim calcmode="lin" valueType="num">
                                      <p:cBhvr additive="base">
                                        <p:cTn id="66"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0287" y="1581606"/>
            <a:ext cx="3443463"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1" name="TextBox 50"/>
            <p:cNvSpPr txBox="1"/>
            <p:nvPr/>
          </p:nvSpPr>
          <p:spPr>
            <a:xfrm>
              <a:off x="1078513"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52" name="TextBox 51"/>
            <p:cNvSpPr txBox="1"/>
            <p:nvPr/>
          </p:nvSpPr>
          <p:spPr>
            <a:xfrm>
              <a:off x="1607845"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sp>
        <p:nvSpPr>
          <p:cNvPr id="58" name="TextBox 57"/>
          <p:cNvSpPr txBox="1"/>
          <p:nvPr/>
        </p:nvSpPr>
        <p:spPr>
          <a:xfrm>
            <a:off x="5310163" y="3441809"/>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4" name="组合 3"/>
          <p:cNvGrpSpPr/>
          <p:nvPr/>
        </p:nvGrpSpPr>
        <p:grpSpPr>
          <a:xfrm>
            <a:off x="5707220" y="237454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2" name="椭圆 11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6" name="组合 5"/>
          <p:cNvGrpSpPr/>
          <p:nvPr/>
        </p:nvGrpSpPr>
        <p:grpSpPr>
          <a:xfrm>
            <a:off x="9150746" y="458587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7" name="椭圆 126"/>
              <p:cNvSpPr/>
              <p:nvPr/>
            </p:nvSpPr>
            <p:spPr>
              <a:xfrm>
                <a:off x="3839838" y="2043976"/>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5" name="组合 4"/>
          <p:cNvGrpSpPr/>
          <p:nvPr/>
        </p:nvGrpSpPr>
        <p:grpSpPr>
          <a:xfrm>
            <a:off x="2273706" y="423091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2" name="椭圆 12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8" name="组合 7"/>
          <p:cNvGrpSpPr/>
          <p:nvPr/>
        </p:nvGrpSpPr>
        <p:grpSpPr>
          <a:xfrm>
            <a:off x="1030137" y="3792763"/>
            <a:ext cx="3323760" cy="239989"/>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 name="组合 8"/>
          <p:cNvGrpSpPr/>
          <p:nvPr/>
        </p:nvGrpSpPr>
        <p:grpSpPr>
          <a:xfrm>
            <a:off x="4469017" y="3792763"/>
            <a:ext cx="3323760" cy="239989"/>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7912480" y="3792763"/>
            <a:ext cx="3323760" cy="239989"/>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7852629" y="1607918"/>
            <a:ext cx="3443463"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1" name="TextBox 140"/>
            <p:cNvSpPr txBox="1"/>
            <p:nvPr/>
          </p:nvSpPr>
          <p:spPr>
            <a:xfrm>
              <a:off x="6214710"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2" name="TextBox 141"/>
            <p:cNvSpPr txBox="1"/>
            <p:nvPr/>
          </p:nvSpPr>
          <p:spPr>
            <a:xfrm>
              <a:off x="6744042"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grpSp>
        <p:nvGrpSpPr>
          <p:cNvPr id="13" name="组合 12"/>
          <p:cNvGrpSpPr/>
          <p:nvPr/>
        </p:nvGrpSpPr>
        <p:grpSpPr>
          <a:xfrm>
            <a:off x="4409167" y="4096297"/>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3" name="TextBox 142"/>
            <p:cNvSpPr txBox="1"/>
            <p:nvPr/>
          </p:nvSpPr>
          <p:spPr>
            <a:xfrm>
              <a:off x="3614990" y="388230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4" name="TextBox 143"/>
            <p:cNvSpPr txBox="1"/>
            <p:nvPr/>
          </p:nvSpPr>
          <p:spPr>
            <a:xfrm>
              <a:off x="4144322" y="3562385"/>
              <a:ext cx="822340" cy="246173"/>
            </a:xfrm>
            <a:prstGeom prst="rect">
              <a:avLst/>
            </a:prstGeom>
            <a:noFill/>
          </p:spPr>
          <p:txBody>
            <a:bodyPr wrap="none" lIns="0" tIns="0" rIns="0" bIns="0" rtlCol="0" anchor="t">
              <a:spAutoFit/>
            </a:bodyPr>
            <a:lstStyle/>
            <a:p>
              <a:pPr algn="ctr"/>
              <a:r>
                <a:rPr lang="zh-CN" altLang="en-US" sz="2135" dirty="0">
                  <a:solidFill>
                    <a:schemeClr val="bg2"/>
                  </a:solidFill>
                  <a:latin typeface="+mj-ea"/>
                  <a:ea typeface="+mj-ea"/>
                </a:rPr>
                <a:t>标题文字</a:t>
              </a:r>
              <a:endParaRPr lang="en-US" sz="2135" dirty="0">
                <a:solidFill>
                  <a:schemeClr val="bg2"/>
                </a:solidFill>
                <a:latin typeface="+mj-ea"/>
                <a:ea typeface="+mj-ea"/>
              </a:endParaRPr>
            </a:p>
          </p:txBody>
        </p:sp>
      </p:grpSp>
      <p:sp>
        <p:nvSpPr>
          <p:cNvPr id="148" name="TextBox 147"/>
          <p:cNvSpPr txBox="1"/>
          <p:nvPr/>
        </p:nvSpPr>
        <p:spPr>
          <a:xfrm>
            <a:off x="1899791" y="5262675"/>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sp>
        <p:nvSpPr>
          <p:cNvPr id="149" name="TextBox 148"/>
          <p:cNvSpPr txBox="1"/>
          <p:nvPr/>
        </p:nvSpPr>
        <p:spPr>
          <a:xfrm>
            <a:off x="8753623" y="4239294"/>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anim calcmode="lin" valueType="num">
                                      <p:cBhvr>
                                        <p:cTn id="62" dur="500" fill="hold"/>
                                        <p:tgtEl>
                                          <p:spTgt spid="148"/>
                                        </p:tgtEl>
                                        <p:attrNameLst>
                                          <p:attrName>ppt_x</p:attrName>
                                        </p:attrNameLst>
                                      </p:cBhvr>
                                      <p:tavLst>
                                        <p:tav tm="0">
                                          <p:val>
                                            <p:strVal val="#ppt_x"/>
                                          </p:val>
                                        </p:tav>
                                        <p:tav tm="100000">
                                          <p:val>
                                            <p:strVal val="#ppt_x"/>
                                          </p:val>
                                        </p:tav>
                                      </p:tavLst>
                                    </p:anim>
                                    <p:anim calcmode="lin" valueType="num">
                                      <p:cBhvr>
                                        <p:cTn id="63"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500" fill="hold"/>
                                        <p:tgtEl>
                                          <p:spTgt spid="1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a:solidFill>
            <a:schemeClr val="bg1"/>
          </a:solidFill>
        </p:grpSpPr>
        <p:grpSp>
          <p:nvGrpSpPr>
            <p:cNvPr id="149" name="组合 102"/>
            <p:cNvGrpSpPr/>
            <p:nvPr/>
          </p:nvGrpSpPr>
          <p:grpSpPr bwMode="auto">
            <a:xfrm>
              <a:off x="2641852" y="2810409"/>
              <a:ext cx="1307391" cy="1321216"/>
              <a:chOff x="1148973" y="1803300"/>
              <a:chExt cx="2641800" cy="2641800"/>
            </a:xfrm>
            <a:grp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grp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a:solidFill>
            <a:schemeClr val="bg1"/>
          </a:solidFill>
        </p:grpSpPr>
        <p:grpSp>
          <p:nvGrpSpPr>
            <p:cNvPr id="181" name="组合 102"/>
            <p:cNvGrpSpPr/>
            <p:nvPr/>
          </p:nvGrpSpPr>
          <p:grpSpPr bwMode="auto">
            <a:xfrm>
              <a:off x="3102891" y="1262744"/>
              <a:ext cx="1581943" cy="1598672"/>
              <a:chOff x="1148973" y="1803300"/>
              <a:chExt cx="2641800" cy="2641800"/>
            </a:xfrm>
            <a:grp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grp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a:solidFill>
            <a:schemeClr val="bg1"/>
          </a:solidFill>
        </p:grpSpPr>
        <p:grpSp>
          <p:nvGrpSpPr>
            <p:cNvPr id="204" name="组合 102"/>
            <p:cNvGrpSpPr/>
            <p:nvPr/>
          </p:nvGrpSpPr>
          <p:grpSpPr bwMode="auto">
            <a:xfrm>
              <a:off x="4000774" y="2517757"/>
              <a:ext cx="2105566" cy="2127832"/>
              <a:chOff x="1148973" y="1803300"/>
              <a:chExt cx="2641800" cy="2641800"/>
            </a:xfrm>
            <a:grp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grp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charset="-122"/>
              </a:rPr>
              <a:t>点击添加标题</a:t>
            </a: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95%</a:t>
            </a:r>
            <a:endParaRPr lang="zh-CN" altLang="en-US" sz="2000" dirty="0">
              <a:solidFill>
                <a:schemeClr val="bg1"/>
              </a:solidFill>
              <a:latin typeface="微软雅黑" panose="020B050302020402020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75%</a:t>
            </a:r>
            <a:endParaRPr lang="zh-CN" altLang="en-US" sz="2000" dirty="0">
              <a:solidFill>
                <a:schemeClr val="bg1"/>
              </a:solidFill>
              <a:latin typeface="微软雅黑" panose="020B050302020402020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85%</a:t>
            </a:r>
            <a:endParaRPr lang="zh-CN" altLang="en-US" sz="2000" dirty="0">
              <a:solidFill>
                <a:schemeClr val="bg1"/>
              </a:solidFill>
              <a:latin typeface="微软雅黑" panose="020B050302020402020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52%</a:t>
            </a:r>
            <a:endParaRPr lang="zh-CN" altLang="en-US" sz="2000" dirty="0">
              <a:solidFill>
                <a:schemeClr val="bg1"/>
              </a:solidFill>
              <a:latin typeface="微软雅黑" panose="020B050302020402020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charset="-122"/>
              </a:rPr>
              <a:t>87%</a:t>
            </a:r>
            <a:endParaRPr lang="zh-CN" altLang="en-US" sz="2000" dirty="0">
              <a:solidFill>
                <a:schemeClr val="bg1"/>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6607" y="2500459"/>
            <a:ext cx="1099112" cy="1099112"/>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6169497" y="2230009"/>
            <a:ext cx="1368003" cy="1368003"/>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组合 5"/>
          <p:cNvGrpSpPr/>
          <p:nvPr/>
        </p:nvGrpSpPr>
        <p:grpSpPr>
          <a:xfrm>
            <a:off x="8794519" y="2056602"/>
            <a:ext cx="1511604" cy="1511604"/>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1648279" y="2695598"/>
            <a:ext cx="917460" cy="917460"/>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73" name="Straight Arrow Connector 39"/>
          <p:cNvCxnSpPr/>
          <p:nvPr/>
        </p:nvCxnSpPr>
        <p:spPr>
          <a:xfrm flipV="1">
            <a:off x="2566333" y="3047997"/>
            <a:ext cx="1190273" cy="1060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4867453" y="2921191"/>
            <a:ext cx="1290548" cy="1268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7502122" y="2845767"/>
            <a:ext cx="1235005" cy="75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1054373" y="3910115"/>
            <a:ext cx="2357633" cy="1026724"/>
            <a:chOff x="1256119" y="1638320"/>
            <a:chExt cx="1923767" cy="770043"/>
          </a:xfrm>
        </p:grpSpPr>
        <p:sp>
          <p:nvSpPr>
            <p:cNvPr id="205" name="TextBox 204"/>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06" name="TextBox 205"/>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0" name="组合 209"/>
          <p:cNvGrpSpPr/>
          <p:nvPr/>
        </p:nvGrpSpPr>
        <p:grpSpPr>
          <a:xfrm>
            <a:off x="3412006" y="3910115"/>
            <a:ext cx="2357633" cy="1026724"/>
            <a:chOff x="1256119" y="1638320"/>
            <a:chExt cx="1923767" cy="770043"/>
          </a:xfrm>
        </p:grpSpPr>
        <p:sp>
          <p:nvSpPr>
            <p:cNvPr id="211" name="TextBox 210"/>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2" name="TextBox 211"/>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3" name="组合 212"/>
          <p:cNvGrpSpPr/>
          <p:nvPr/>
        </p:nvGrpSpPr>
        <p:grpSpPr>
          <a:xfrm>
            <a:off x="5882149" y="3910115"/>
            <a:ext cx="2357633" cy="1026724"/>
            <a:chOff x="1256119" y="1638320"/>
            <a:chExt cx="1923767" cy="770043"/>
          </a:xfrm>
        </p:grpSpPr>
        <p:sp>
          <p:nvSpPr>
            <p:cNvPr id="214" name="TextBox 21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5" name="TextBox 21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6" name="组合 215"/>
          <p:cNvGrpSpPr/>
          <p:nvPr/>
        </p:nvGrpSpPr>
        <p:grpSpPr>
          <a:xfrm>
            <a:off x="8625692" y="3910115"/>
            <a:ext cx="2357633" cy="1026724"/>
            <a:chOff x="1256119" y="1638320"/>
            <a:chExt cx="1923767" cy="770043"/>
          </a:xfrm>
        </p:grpSpPr>
        <p:sp>
          <p:nvSpPr>
            <p:cNvPr id="217" name="TextBox 21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8" name="TextBox 21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2" presetClass="entr" presetSubtype="2" fill="hold" nodeType="with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 calcmode="lin" valueType="num">
                                      <p:cBhvr additive="base">
                                        <p:cTn id="58" dur="500" fill="hold"/>
                                        <p:tgtEl>
                                          <p:spTgt spid="210"/>
                                        </p:tgtEl>
                                        <p:attrNameLst>
                                          <p:attrName>ppt_x</p:attrName>
                                        </p:attrNameLst>
                                      </p:cBhvr>
                                      <p:tavLst>
                                        <p:tav tm="0">
                                          <p:val>
                                            <p:strVal val="1+#ppt_w/2"/>
                                          </p:val>
                                        </p:tav>
                                        <p:tav tm="100000">
                                          <p:val>
                                            <p:strVal val="#ppt_x"/>
                                          </p:val>
                                        </p:tav>
                                      </p:tavLst>
                                    </p:anim>
                                    <p:anim calcmode="lin" valueType="num">
                                      <p:cBhvr additive="base">
                                        <p:cTn id="59" dur="500" fill="hold"/>
                                        <p:tgtEl>
                                          <p:spTgt spid="2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 calcmode="lin" valueType="num">
                                      <p:cBhvr additive="base">
                                        <p:cTn id="66" dur="500" fill="hold"/>
                                        <p:tgtEl>
                                          <p:spTgt spid="216"/>
                                        </p:tgtEl>
                                        <p:attrNameLst>
                                          <p:attrName>ppt_x</p:attrName>
                                        </p:attrNameLst>
                                      </p:cBhvr>
                                      <p:tavLst>
                                        <p:tav tm="0">
                                          <p:val>
                                            <p:strVal val="1+#ppt_w/2"/>
                                          </p:val>
                                        </p:tav>
                                        <p:tav tm="100000">
                                          <p:val>
                                            <p:strVal val="#ppt_x"/>
                                          </p:val>
                                        </p:tav>
                                      </p:tavLst>
                                    </p:anim>
                                    <p:anim calcmode="lin" valueType="num">
                                      <p:cBhvr additive="base">
                                        <p:cTn id="67"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明年工作计划</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Next year work plan</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04</a:t>
            </a: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flipH="1">
            <a:off x="321683" y="2018575"/>
            <a:ext cx="432665" cy="432726"/>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0" name="椭圆 9"/>
          <p:cNvSpPr/>
          <p:nvPr/>
        </p:nvSpPr>
        <p:spPr>
          <a:xfrm flipH="1">
            <a:off x="-143368" y="1483209"/>
            <a:ext cx="535292" cy="535365"/>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defRPr/>
            </a:pPr>
            <a:endParaRPr lang="zh-CN" altLang="en-US" sz="2400" kern="0">
              <a:solidFill>
                <a:prstClr val="black"/>
              </a:solidFill>
            </a:endParaRPr>
          </a:p>
        </p:txBody>
      </p:sp>
      <p:sp>
        <p:nvSpPr>
          <p:cNvPr id="11" name="椭圆 10"/>
          <p:cNvSpPr/>
          <p:nvPr/>
        </p:nvSpPr>
        <p:spPr>
          <a:xfrm flipH="1">
            <a:off x="145176" y="2692013"/>
            <a:ext cx="353015" cy="353063"/>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grpSp>
        <p:nvGrpSpPr>
          <p:cNvPr id="12" name="组合 11"/>
          <p:cNvGrpSpPr/>
          <p:nvPr/>
        </p:nvGrpSpPr>
        <p:grpSpPr>
          <a:xfrm>
            <a:off x="-92766" y="-218280"/>
            <a:ext cx="2223165" cy="2223466"/>
            <a:chOff x="1129232" y="711771"/>
            <a:chExt cx="1228944" cy="1228944"/>
          </a:xfrm>
        </p:grpSpPr>
        <p:grpSp>
          <p:nvGrpSpPr>
            <p:cNvPr id="13" name="组合 12"/>
            <p:cNvGrpSpPr/>
            <p:nvPr/>
          </p:nvGrpSpPr>
          <p:grpSpPr>
            <a:xfrm flipH="1">
              <a:off x="1129232" y="711771"/>
              <a:ext cx="1228944" cy="1228944"/>
              <a:chOff x="2848131" y="1860029"/>
              <a:chExt cx="3807502" cy="3807502"/>
            </a:xfrm>
          </p:grpSpPr>
          <p:sp>
            <p:nvSpPr>
              <p:cNvPr id="17" name="椭圆 16"/>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8" name="椭圆 17"/>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4" name="椭圆 13"/>
            <p:cNvSpPr/>
            <p:nvPr/>
          </p:nvSpPr>
          <p:spPr>
            <a:xfrm>
              <a:off x="1278439" y="859618"/>
              <a:ext cx="937494" cy="937494"/>
            </a:xfrm>
            <a:prstGeom prst="ellipse">
              <a:avLst/>
            </a:prstGeom>
            <a:solidFill>
              <a:schemeClr val="tx2"/>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sp>
          <p:nvSpPr>
            <p:cNvPr id="15" name="文本框 4"/>
            <p:cNvSpPr txBox="1"/>
            <p:nvPr/>
          </p:nvSpPr>
          <p:spPr>
            <a:xfrm>
              <a:off x="1384707" y="1090187"/>
              <a:ext cx="669201" cy="391189"/>
            </a:xfrm>
            <a:prstGeom prst="rect">
              <a:avLst/>
            </a:prstGeom>
            <a:noFill/>
          </p:spPr>
          <p:txBody>
            <a:bodyPr wrap="none" rtlCol="0">
              <a:spAutoFit/>
            </a:bodyPr>
            <a:lstStyle/>
            <a:p>
              <a:pPr algn="ctr" defTabSz="1218565">
                <a:defRPr/>
              </a:pPr>
              <a:r>
                <a:rPr lang="zh-CN" altLang="en-US" sz="4000" kern="0" dirty="0">
                  <a:solidFill>
                    <a:sysClr val="window" lastClr="FFFFFF"/>
                  </a:solidFill>
                  <a:latin typeface="微软雅黑" panose="020B0503020204020204" charset="-122"/>
                  <a:ea typeface="微软雅黑" panose="020B0503020204020204" charset="-122"/>
                </a:rPr>
                <a:t>目录</a:t>
              </a:r>
            </a:p>
          </p:txBody>
        </p:sp>
        <p:sp>
          <p:nvSpPr>
            <p:cNvPr id="16" name="文本框 4"/>
            <p:cNvSpPr txBox="1"/>
            <p:nvPr/>
          </p:nvSpPr>
          <p:spPr>
            <a:xfrm>
              <a:off x="1400657" y="1401424"/>
              <a:ext cx="637301" cy="187053"/>
            </a:xfrm>
            <a:prstGeom prst="rect">
              <a:avLst/>
            </a:prstGeom>
            <a:noFill/>
          </p:spPr>
          <p:txBody>
            <a:bodyPr wrap="none" rtlCol="0">
              <a:spAutoFit/>
            </a:bodyPr>
            <a:lstStyle/>
            <a:p>
              <a:pPr algn="ctr" defTabSz="1218565">
                <a:defRPr/>
              </a:pPr>
              <a:r>
                <a:rPr lang="en-US" altLang="zh-CN" sz="1600" kern="0" dirty="0">
                  <a:solidFill>
                    <a:sysClr val="window" lastClr="FFFFFF"/>
                  </a:solidFill>
                  <a:latin typeface="微软雅黑" panose="020B0503020204020204" charset="-122"/>
                  <a:ea typeface="微软雅黑" panose="020B0503020204020204" charset="-122"/>
                </a:rPr>
                <a:t>CATALOG</a:t>
              </a:r>
              <a:endParaRPr lang="zh-CN" altLang="en-US" sz="1600" kern="0" dirty="0">
                <a:solidFill>
                  <a:sysClr val="window" lastClr="FFFFFF"/>
                </a:solidFill>
                <a:latin typeface="微软雅黑" panose="020B0503020204020204" charset="-122"/>
                <a:ea typeface="微软雅黑" panose="020B0503020204020204" charset="-122"/>
              </a:endParaRPr>
            </a:p>
          </p:txBody>
        </p:sp>
      </p:grpSp>
      <p:sp>
        <p:nvSpPr>
          <p:cNvPr id="19" name="椭圆 18"/>
          <p:cNvSpPr/>
          <p:nvPr/>
        </p:nvSpPr>
        <p:spPr>
          <a:xfrm flipH="1">
            <a:off x="2143259" y="297764"/>
            <a:ext cx="470712" cy="470776"/>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20" name="椭圆 19"/>
          <p:cNvSpPr/>
          <p:nvPr/>
        </p:nvSpPr>
        <p:spPr>
          <a:xfrm flipH="1">
            <a:off x="2693886" y="121354"/>
            <a:ext cx="159829" cy="159852"/>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defRPr/>
            </a:pPr>
            <a:endParaRPr lang="zh-CN" altLang="en-US" sz="2400" kern="0">
              <a:solidFill>
                <a:prstClr val="black"/>
              </a:solidFill>
            </a:endParaRPr>
          </a:p>
        </p:txBody>
      </p:sp>
      <p:grpSp>
        <p:nvGrpSpPr>
          <p:cNvPr id="21" name="组合 20"/>
          <p:cNvGrpSpPr/>
          <p:nvPr/>
        </p:nvGrpSpPr>
        <p:grpSpPr>
          <a:xfrm>
            <a:off x="6512066" y="1266252"/>
            <a:ext cx="4696690" cy="1150810"/>
            <a:chOff x="3580172" y="949982"/>
            <a:chExt cx="3523605" cy="863374"/>
          </a:xfrm>
        </p:grpSpPr>
        <p:pic>
          <p:nvPicPr>
            <p:cNvPr id="22" name="图片 2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23" name="图片 22"/>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24" name="圆角矩形 23"/>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25" name="矩形 24"/>
            <p:cNvSpPr/>
            <p:nvPr/>
          </p:nvSpPr>
          <p:spPr>
            <a:xfrm>
              <a:off x="4725265" y="1132384"/>
              <a:ext cx="1523964" cy="346260"/>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年度工作概述</a:t>
              </a:r>
            </a:p>
          </p:txBody>
        </p:sp>
        <p:sp>
          <p:nvSpPr>
            <p:cNvPr id="26" name="KSO_Shape"/>
            <p:cNvSpPr/>
            <p:nvPr/>
          </p:nvSpPr>
          <p:spPr bwMode="auto">
            <a:xfrm>
              <a:off x="4116883" y="1163131"/>
              <a:ext cx="332209" cy="25192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27" name="组合 26"/>
          <p:cNvGrpSpPr/>
          <p:nvPr/>
        </p:nvGrpSpPr>
        <p:grpSpPr>
          <a:xfrm>
            <a:off x="6512066" y="2505390"/>
            <a:ext cx="4696690" cy="1157604"/>
            <a:chOff x="3580172" y="1879622"/>
            <a:chExt cx="3523605" cy="868471"/>
          </a:xfrm>
        </p:grpSpPr>
        <p:pic>
          <p:nvPicPr>
            <p:cNvPr id="28" name="图片 2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2130503"/>
              <a:ext cx="718813" cy="259841"/>
            </a:xfrm>
            <a:prstGeom prst="rect">
              <a:avLst/>
            </a:prstGeom>
          </p:spPr>
        </p:pic>
        <p:pic>
          <p:nvPicPr>
            <p:cNvPr id="29" name="图片 28"/>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2597066"/>
              <a:ext cx="2735177" cy="151027"/>
            </a:xfrm>
            <a:prstGeom prst="rect">
              <a:avLst/>
            </a:prstGeom>
          </p:spPr>
        </p:pic>
        <p:sp>
          <p:nvSpPr>
            <p:cNvPr id="30" name="圆角矩形 29"/>
            <p:cNvSpPr/>
            <p:nvPr/>
          </p:nvSpPr>
          <p:spPr>
            <a:xfrm>
              <a:off x="3580172" y="1879622"/>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31" name="矩形 30"/>
            <p:cNvSpPr/>
            <p:nvPr/>
          </p:nvSpPr>
          <p:spPr>
            <a:xfrm>
              <a:off x="4725265" y="2044485"/>
              <a:ext cx="1523964" cy="346260"/>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工作完成情况</a:t>
              </a:r>
            </a:p>
          </p:txBody>
        </p:sp>
        <p:sp>
          <p:nvSpPr>
            <p:cNvPr id="32" name="KSO_Shape"/>
            <p:cNvSpPr/>
            <p:nvPr/>
          </p:nvSpPr>
          <p:spPr bwMode="auto">
            <a:xfrm>
              <a:off x="4107169" y="2082584"/>
              <a:ext cx="321647" cy="27393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33" name="组合 32"/>
          <p:cNvGrpSpPr/>
          <p:nvPr/>
        </p:nvGrpSpPr>
        <p:grpSpPr>
          <a:xfrm>
            <a:off x="6512065" y="3768904"/>
            <a:ext cx="4696692" cy="1150704"/>
            <a:chOff x="3580172" y="2827551"/>
            <a:chExt cx="3523606" cy="863294"/>
          </a:xfrm>
        </p:grpSpPr>
        <p:pic>
          <p:nvPicPr>
            <p:cNvPr id="34" name="图片 3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1" y="3069286"/>
              <a:ext cx="718813" cy="259841"/>
            </a:xfrm>
            <a:prstGeom prst="rect">
              <a:avLst/>
            </a:prstGeom>
          </p:spPr>
        </p:pic>
        <p:pic>
          <p:nvPicPr>
            <p:cNvPr id="35" name="图片 34"/>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3539818"/>
              <a:ext cx="2735177" cy="151027"/>
            </a:xfrm>
            <a:prstGeom prst="rect">
              <a:avLst/>
            </a:prstGeom>
          </p:spPr>
        </p:pic>
        <p:sp>
          <p:nvSpPr>
            <p:cNvPr id="36" name="圆角矩形 35"/>
            <p:cNvSpPr/>
            <p:nvPr/>
          </p:nvSpPr>
          <p:spPr>
            <a:xfrm>
              <a:off x="3580172" y="2827551"/>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37" name="矩形 36"/>
            <p:cNvSpPr/>
            <p:nvPr/>
          </p:nvSpPr>
          <p:spPr>
            <a:xfrm>
              <a:off x="4725265" y="2956586"/>
              <a:ext cx="1523964" cy="346259"/>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成功项目展示</a:t>
              </a:r>
            </a:p>
          </p:txBody>
        </p:sp>
        <p:sp>
          <p:nvSpPr>
            <p:cNvPr id="38" name="KSO_Shape"/>
            <p:cNvSpPr/>
            <p:nvPr/>
          </p:nvSpPr>
          <p:spPr bwMode="auto">
            <a:xfrm>
              <a:off x="4131559" y="3004592"/>
              <a:ext cx="317533" cy="3143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39" name="组合 38"/>
          <p:cNvGrpSpPr/>
          <p:nvPr/>
        </p:nvGrpSpPr>
        <p:grpSpPr>
          <a:xfrm>
            <a:off x="6512066" y="4981476"/>
            <a:ext cx="4696690" cy="1160017"/>
            <a:chOff x="3580172" y="3737260"/>
            <a:chExt cx="3523605" cy="870281"/>
          </a:xfrm>
        </p:grpSpPr>
        <p:grpSp>
          <p:nvGrpSpPr>
            <p:cNvPr id="40" name="组合 39"/>
            <p:cNvGrpSpPr/>
            <p:nvPr/>
          </p:nvGrpSpPr>
          <p:grpSpPr>
            <a:xfrm>
              <a:off x="3580172" y="3737260"/>
              <a:ext cx="3523605" cy="731062"/>
              <a:chOff x="3580172" y="3737260"/>
              <a:chExt cx="3523605" cy="731062"/>
            </a:xfrm>
          </p:grpSpPr>
          <p:pic>
            <p:nvPicPr>
              <p:cNvPr id="42" name="图片 4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3978996"/>
                <a:ext cx="718813" cy="259840"/>
              </a:xfrm>
              <a:prstGeom prst="rect">
                <a:avLst/>
              </a:prstGeom>
            </p:spPr>
          </p:pic>
          <p:sp>
            <p:nvSpPr>
              <p:cNvPr id="43" name="圆角矩形 42"/>
              <p:cNvSpPr/>
              <p:nvPr/>
            </p:nvSpPr>
            <p:spPr>
              <a:xfrm>
                <a:off x="3580172" y="3737260"/>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44" name="矩形 43"/>
              <p:cNvSpPr/>
              <p:nvPr/>
            </p:nvSpPr>
            <p:spPr>
              <a:xfrm>
                <a:off x="4725265" y="3868688"/>
                <a:ext cx="1523964" cy="346259"/>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明年工作计划</a:t>
                </a:r>
              </a:p>
            </p:txBody>
          </p:sp>
          <p:sp>
            <p:nvSpPr>
              <p:cNvPr id="45" name="KSO_Shape"/>
              <p:cNvSpPr/>
              <p:nvPr/>
            </p:nvSpPr>
            <p:spPr bwMode="auto">
              <a:xfrm>
                <a:off x="4154145" y="3959149"/>
                <a:ext cx="346641" cy="29464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pic>
          <p:nvPicPr>
            <p:cNvPr id="41" name="图片 4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4456514"/>
              <a:ext cx="2735177" cy="151027"/>
            </a:xfrm>
            <a:prstGeom prst="rect">
              <a:avLst/>
            </a:prstGeom>
          </p:spPr>
        </p:pic>
      </p:grpSp>
      <p:grpSp>
        <p:nvGrpSpPr>
          <p:cNvPr id="46" name="组合 45"/>
          <p:cNvGrpSpPr/>
          <p:nvPr/>
        </p:nvGrpSpPr>
        <p:grpSpPr>
          <a:xfrm>
            <a:off x="5352316" y="969924"/>
            <a:ext cx="1769666" cy="5338507"/>
            <a:chOff x="1657915" y="727668"/>
            <a:chExt cx="1327659" cy="4005116"/>
          </a:xfrm>
        </p:grpSpPr>
        <p:grpSp>
          <p:nvGrpSpPr>
            <p:cNvPr id="47" name="组合 46"/>
            <p:cNvGrpSpPr/>
            <p:nvPr/>
          </p:nvGrpSpPr>
          <p:grpSpPr>
            <a:xfrm>
              <a:off x="1685403" y="3784241"/>
              <a:ext cx="824056" cy="718814"/>
              <a:chOff x="2857499" y="1149477"/>
              <a:chExt cx="1098550" cy="958123"/>
            </a:xfrm>
          </p:grpSpPr>
          <p:sp>
            <p:nvSpPr>
              <p:cNvPr id="77" name="圆角矩形 76"/>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8" name="圆角矩形 77"/>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48" name="组合 47"/>
            <p:cNvGrpSpPr/>
            <p:nvPr/>
          </p:nvGrpSpPr>
          <p:grpSpPr>
            <a:xfrm>
              <a:off x="1685403" y="2826407"/>
              <a:ext cx="824056" cy="718814"/>
              <a:chOff x="2857499" y="1149477"/>
              <a:chExt cx="1098550" cy="958123"/>
            </a:xfrm>
          </p:grpSpPr>
          <p:sp>
            <p:nvSpPr>
              <p:cNvPr id="75" name="圆角矩形 74"/>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6" name="圆角矩形 75"/>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sp>
          <p:nvSpPr>
            <p:cNvPr id="49" name="矩形 48"/>
            <p:cNvSpPr/>
            <p:nvPr/>
          </p:nvSpPr>
          <p:spPr>
            <a:xfrm>
              <a:off x="2725735" y="727668"/>
              <a:ext cx="259839" cy="3966784"/>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50" name="组合 49"/>
            <p:cNvGrpSpPr/>
            <p:nvPr/>
          </p:nvGrpSpPr>
          <p:grpSpPr>
            <a:xfrm>
              <a:off x="1685403" y="1888766"/>
              <a:ext cx="824056" cy="718814"/>
              <a:chOff x="2857499" y="1149477"/>
              <a:chExt cx="1098550" cy="958123"/>
            </a:xfrm>
          </p:grpSpPr>
          <p:sp>
            <p:nvSpPr>
              <p:cNvPr id="73" name="圆角矩形 72"/>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4" name="圆角矩形 73"/>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51" name="组合 50"/>
            <p:cNvGrpSpPr/>
            <p:nvPr/>
          </p:nvGrpSpPr>
          <p:grpSpPr>
            <a:xfrm>
              <a:off x="1685403" y="949982"/>
              <a:ext cx="824057" cy="718814"/>
              <a:chOff x="2857498" y="1149477"/>
              <a:chExt cx="1098551" cy="958123"/>
            </a:xfrm>
          </p:grpSpPr>
          <p:sp>
            <p:nvSpPr>
              <p:cNvPr id="71" name="圆角矩形 70"/>
              <p:cNvSpPr/>
              <p:nvPr/>
            </p:nvSpPr>
            <p:spPr>
              <a:xfrm>
                <a:off x="2857498" y="1149477"/>
                <a:ext cx="1076325" cy="958123"/>
              </a:xfrm>
              <a:prstGeom prst="roundRect">
                <a:avLst>
                  <a:gd name="adj" fmla="val 13889"/>
                </a:avLst>
              </a:prstGeom>
              <a:solidFill>
                <a:schemeClr val="accent5"/>
              </a:soli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2" name="圆角矩形 71"/>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sp>
          <p:nvSpPr>
            <p:cNvPr id="52" name="矩形 51"/>
            <p:cNvSpPr/>
            <p:nvPr/>
          </p:nvSpPr>
          <p:spPr>
            <a:xfrm>
              <a:off x="2399116" y="727668"/>
              <a:ext cx="339555" cy="396678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pic>
          <p:nvPicPr>
            <p:cNvPr id="53" name="图片 52"/>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54"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5" name="梯形 54"/>
            <p:cNvSpPr/>
            <p:nvPr/>
          </p:nvSpPr>
          <p:spPr>
            <a:xfrm rot="5400000">
              <a:off x="2329094" y="1651152"/>
              <a:ext cx="1047520" cy="259446"/>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6" name="梯形 55"/>
            <p:cNvSpPr/>
            <p:nvPr/>
          </p:nvSpPr>
          <p:spPr>
            <a:xfrm rot="5400000">
              <a:off x="2329094" y="2588189"/>
              <a:ext cx="1047520" cy="259446"/>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7" name="梯形 56"/>
            <p:cNvSpPr/>
            <p:nvPr/>
          </p:nvSpPr>
          <p:spPr>
            <a:xfrm rot="5400000">
              <a:off x="2329094" y="3508704"/>
              <a:ext cx="1047520" cy="259446"/>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8"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59" name="组合 58"/>
            <p:cNvGrpSpPr/>
            <p:nvPr/>
          </p:nvGrpSpPr>
          <p:grpSpPr>
            <a:xfrm>
              <a:off x="1657915" y="1014435"/>
              <a:ext cx="786492" cy="598883"/>
              <a:chOff x="2615292" y="1775289"/>
              <a:chExt cx="1048473" cy="798265"/>
            </a:xfrm>
          </p:grpSpPr>
          <p:sp>
            <p:nvSpPr>
              <p:cNvPr id="69" name="文本框 40"/>
              <p:cNvSpPr txBox="1"/>
              <p:nvPr/>
            </p:nvSpPr>
            <p:spPr>
              <a:xfrm>
                <a:off x="2615292" y="1775289"/>
                <a:ext cx="1030513" cy="707758"/>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sp>
            <p:nvSpPr>
              <p:cNvPr id="70" name="文本框 41"/>
              <p:cNvSpPr txBox="1"/>
              <p:nvPr/>
            </p:nvSpPr>
            <p:spPr>
              <a:xfrm>
                <a:off x="2633252" y="2317202"/>
                <a:ext cx="1030513"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nvGrpSpPr>
            <p:cNvPr id="60" name="组合 59"/>
            <p:cNvGrpSpPr/>
            <p:nvPr/>
          </p:nvGrpSpPr>
          <p:grpSpPr>
            <a:xfrm>
              <a:off x="1657916" y="1942551"/>
              <a:ext cx="786492" cy="606870"/>
              <a:chOff x="2615293" y="1764811"/>
              <a:chExt cx="1048473" cy="808911"/>
            </a:xfrm>
          </p:grpSpPr>
          <p:sp>
            <p:nvSpPr>
              <p:cNvPr id="67" name="文本框 43"/>
              <p:cNvSpPr txBox="1"/>
              <p:nvPr/>
            </p:nvSpPr>
            <p:spPr>
              <a:xfrm>
                <a:off x="2615293" y="1764811"/>
                <a:ext cx="1030515" cy="707759"/>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sp>
            <p:nvSpPr>
              <p:cNvPr id="68" name="文本框 44"/>
              <p:cNvSpPr txBox="1"/>
              <p:nvPr/>
            </p:nvSpPr>
            <p:spPr>
              <a:xfrm>
                <a:off x="2633252" y="2317370"/>
                <a:ext cx="1030514"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nvGrpSpPr>
            <p:cNvPr id="61" name="组合 60"/>
            <p:cNvGrpSpPr/>
            <p:nvPr/>
          </p:nvGrpSpPr>
          <p:grpSpPr>
            <a:xfrm>
              <a:off x="1671386" y="2860575"/>
              <a:ext cx="773021" cy="624950"/>
              <a:chOff x="2633251" y="1740185"/>
              <a:chExt cx="1030515" cy="833010"/>
            </a:xfrm>
          </p:grpSpPr>
          <p:sp>
            <p:nvSpPr>
              <p:cNvPr id="65" name="文本框 46"/>
              <p:cNvSpPr txBox="1"/>
              <p:nvPr/>
            </p:nvSpPr>
            <p:spPr>
              <a:xfrm>
                <a:off x="2633252" y="1740185"/>
                <a:ext cx="1030514" cy="707758"/>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sp>
            <p:nvSpPr>
              <p:cNvPr id="66" name="文本框 47"/>
              <p:cNvSpPr txBox="1"/>
              <p:nvPr/>
            </p:nvSpPr>
            <p:spPr>
              <a:xfrm>
                <a:off x="2633251" y="2316843"/>
                <a:ext cx="1030514"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nvGrpSpPr>
            <p:cNvPr id="62" name="组合 61"/>
            <p:cNvGrpSpPr/>
            <p:nvPr/>
          </p:nvGrpSpPr>
          <p:grpSpPr>
            <a:xfrm>
              <a:off x="1657915" y="3818744"/>
              <a:ext cx="786493" cy="602885"/>
              <a:chOff x="2615291" y="1797841"/>
              <a:chExt cx="1048474" cy="803599"/>
            </a:xfrm>
          </p:grpSpPr>
          <p:sp>
            <p:nvSpPr>
              <p:cNvPr id="63" name="文本框 49"/>
              <p:cNvSpPr txBox="1"/>
              <p:nvPr/>
            </p:nvSpPr>
            <p:spPr>
              <a:xfrm>
                <a:off x="2615291" y="1797841"/>
                <a:ext cx="1030514" cy="707758"/>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04</a:t>
                </a:r>
                <a:endParaRPr lang="zh-CN" altLang="en-US" sz="4000" dirty="0">
                  <a:solidFill>
                    <a:schemeClr val="bg1"/>
                  </a:solidFill>
                  <a:latin typeface="Impact" panose="020B0806030902050204" pitchFamily="34" charset="0"/>
                </a:endParaRPr>
              </a:p>
            </p:txBody>
          </p:sp>
          <p:sp>
            <p:nvSpPr>
              <p:cNvPr id="64" name="文本框 50"/>
              <p:cNvSpPr txBox="1"/>
              <p:nvPr/>
            </p:nvSpPr>
            <p:spPr>
              <a:xfrm>
                <a:off x="2633251" y="2345088"/>
                <a:ext cx="1030514"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pic>
        <p:nvPicPr>
          <p:cNvPr id="2" name="图片 1"/>
          <p:cNvPicPr>
            <a:picLocks noChangeAspect="1"/>
          </p:cNvPicPr>
          <p:nvPr/>
        </p:nvPicPr>
        <p:blipFill>
          <a:blip r:embed="rId4" cstate="screen"/>
          <a:stretch>
            <a:fillRect/>
          </a:stretch>
        </p:blipFill>
        <p:spPr>
          <a:xfrm flipH="1">
            <a:off x="772305" y="1174128"/>
            <a:ext cx="5698292" cy="5755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300"/>
                                        <p:tgtEl>
                                          <p:spTgt spid="19"/>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300"/>
                                        <p:tgtEl>
                                          <p:spTgt spid="11"/>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300"/>
                                        <p:tgtEl>
                                          <p:spTgt spid="10"/>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
                                        <p:tgtEl>
                                          <p:spTgt spid="20"/>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300"/>
                                        <p:tgtEl>
                                          <p:spTgt spid="8"/>
                                        </p:tgtEl>
                                      </p:cBhvr>
                                    </p:animEffect>
                                  </p:childTnLst>
                                </p:cTn>
                              </p:par>
                            </p:childTnLst>
                          </p:cTn>
                        </p:par>
                        <p:par>
                          <p:cTn id="31" fill="hold">
                            <p:stCondLst>
                              <p:cond delay="2000"/>
                            </p:stCondLst>
                            <p:childTnLst>
                              <p:par>
                                <p:cTn id="32" presetID="16" presetClass="entr" presetSubtype="26"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Horizontal)">
                                      <p:cBhvr>
                                        <p:cTn id="34" dur="500"/>
                                        <p:tgtEl>
                                          <p:spTgt spid="46"/>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par>
                                <p:cTn id="39" presetID="22" presetClass="entr" presetSubtype="8" fill="hold" nodeType="withEffect">
                                  <p:stCondLst>
                                    <p:cond delay="40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1000"/>
                                        <p:tgtEl>
                                          <p:spTgt spid="27"/>
                                        </p:tgtEl>
                                      </p:cBhvr>
                                    </p:animEffect>
                                  </p:childTnLst>
                                </p:cTn>
                              </p:par>
                              <p:par>
                                <p:cTn id="42" presetID="22" presetClass="entr" presetSubtype="8" fill="hold" nodeType="withEffect">
                                  <p:stCondLst>
                                    <p:cond delay="80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1000"/>
                                        <p:tgtEl>
                                          <p:spTgt spid="33"/>
                                        </p:tgtEl>
                                      </p:cBhvr>
                                    </p:animEffect>
                                  </p:childTnLst>
                                </p:cTn>
                              </p:par>
                              <p:par>
                                <p:cTn id="45" presetID="22" presetClass="entr" presetSubtype="8" fill="hold" nodeType="withEffect">
                                  <p:stCondLst>
                                    <p:cond delay="11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01</a:t>
                </a: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02</a:t>
                </a:r>
                <a:endParaRPr lang="zh-CN" altLang="en-US" sz="2400" dirty="0">
                  <a:solidFill>
                    <a:schemeClr val="bg1"/>
                  </a:solidFill>
                  <a:latin typeface="+mj-ea"/>
                  <a:ea typeface="+mj-ea"/>
                  <a:cs typeface="Arial Unicode MS" panose="020B060402020202020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03</a:t>
                </a:r>
                <a:endParaRPr lang="zh-CN" altLang="en-US" sz="2400" dirty="0">
                  <a:solidFill>
                    <a:schemeClr val="bg1"/>
                  </a:solidFill>
                  <a:latin typeface="+mj-ea"/>
                  <a:ea typeface="+mj-ea"/>
                  <a:cs typeface="Arial Unicode MS" panose="020B060402020202020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04</a:t>
                </a:r>
                <a:endParaRPr lang="zh-CN" altLang="en-US" sz="2400" dirty="0">
                  <a:solidFill>
                    <a:schemeClr val="bg1"/>
                  </a:solidFill>
                  <a:latin typeface="+mj-ea"/>
                  <a:ea typeface="+mj-ea"/>
                  <a:cs typeface="Arial Unicode MS" panose="020B0604020202020204" charset="-122"/>
                </a:endParaRPr>
              </a:p>
            </p:txBody>
          </p:sp>
          <p:sp>
            <p:nvSpPr>
              <p:cNvPr id="41" name="Oval 35"/>
              <p:cNvSpPr/>
              <p:nvPr/>
            </p:nvSpPr>
            <p:spPr>
              <a:xfrm>
                <a:off x="4915678" y="1896321"/>
                <a:ext cx="1338772"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2014</a:t>
            </a:r>
            <a:endParaRPr lang="zh-CN" altLang="en-US" sz="1600" b="1" dirty="0">
              <a:solidFill>
                <a:schemeClr val="bg1"/>
              </a:solidFill>
              <a:latin typeface="微软雅黑" panose="020B0503020204020204" charset="-122"/>
              <a:ea typeface="微软雅黑" panose="020B050302020402020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2015</a:t>
            </a:r>
            <a:endParaRPr lang="zh-CN" altLang="en-US" sz="1600" b="1" dirty="0">
              <a:solidFill>
                <a:schemeClr val="bg1"/>
              </a:solidFill>
              <a:latin typeface="微软雅黑" panose="020B0503020204020204" charset="-122"/>
              <a:ea typeface="微软雅黑" panose="020B050302020402020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a:t>
            </a:r>
            <a:r>
              <a:rPr lang="en-US" sz="1600" b="1" dirty="0">
                <a:solidFill>
                  <a:schemeClr val="bg1"/>
                </a:solidFill>
                <a:latin typeface="微软雅黑" panose="020B0503020204020204" charset="-122"/>
                <a:ea typeface="微软雅黑" panose="020B0503020204020204" charset="-122"/>
              </a:rPr>
              <a:t>6</a:t>
            </a:r>
          </a:p>
        </p:txBody>
      </p:sp>
      <p:sp>
        <p:nvSpPr>
          <p:cNvPr id="81" name="文本框 28"/>
          <p:cNvSpPr txBox="1">
            <a:spLocks noChangeArrowheads="1"/>
          </p:cNvSpPr>
          <p:nvPr/>
        </p:nvSpPr>
        <p:spPr bwMode="auto">
          <a:xfrm>
            <a:off x="8880019" y="3713652"/>
            <a:ext cx="6705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20xx</a:t>
            </a:r>
            <a:endParaRPr lang="zh-CN" altLang="en-US" sz="16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2</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charset="-122"/>
                  <a:ea typeface="微软雅黑" panose="020B0503020204020204" charset="-122"/>
                </a:rPr>
                <a:t>1</a:t>
              </a:r>
              <a:endParaRPr lang="zh-CN" altLang="en-US" sz="5335" b="1" dirty="0">
                <a:solidFill>
                  <a:schemeClr val="bg2"/>
                </a:solidFill>
                <a:latin typeface="微软雅黑" panose="020B0503020204020204" charset="-122"/>
                <a:ea typeface="微软雅黑" panose="020B050302020402020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3</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10" name="组合 9"/>
          <p:cNvGrpSpPr/>
          <p:nvPr/>
        </p:nvGrpSpPr>
        <p:grpSpPr>
          <a:xfrm>
            <a:off x="1082207" y="1920659"/>
            <a:ext cx="5592389" cy="4080250"/>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6" name="Line 7"/>
            <p:cNvSpPr>
              <a:spLocks noChangeShapeType="1"/>
            </p:cNvSpPr>
            <p:nvPr/>
          </p:nvSpPr>
          <p:spPr bwMode="auto">
            <a:xfrm>
              <a:off x="1212586" y="1952289"/>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7" name="Line 8"/>
            <p:cNvSpPr>
              <a:spLocks noChangeShapeType="1"/>
            </p:cNvSpPr>
            <p:nvPr/>
          </p:nvSpPr>
          <p:spPr bwMode="auto">
            <a:xfrm>
              <a:off x="1212586" y="230590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8" name="Line 9"/>
            <p:cNvSpPr>
              <a:spLocks noChangeShapeType="1"/>
            </p:cNvSpPr>
            <p:nvPr/>
          </p:nvSpPr>
          <p:spPr bwMode="auto">
            <a:xfrm>
              <a:off x="1212586" y="266804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9" name="Line 10"/>
            <p:cNvSpPr>
              <a:spLocks noChangeShapeType="1"/>
            </p:cNvSpPr>
            <p:nvPr/>
          </p:nvSpPr>
          <p:spPr bwMode="auto">
            <a:xfrm>
              <a:off x="1212586" y="3030180"/>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0" name="Line 11"/>
            <p:cNvSpPr>
              <a:spLocks noChangeShapeType="1"/>
            </p:cNvSpPr>
            <p:nvPr/>
          </p:nvSpPr>
          <p:spPr bwMode="auto">
            <a:xfrm>
              <a:off x="1212586" y="339231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1" name="Line 12"/>
            <p:cNvSpPr>
              <a:spLocks noChangeShapeType="1"/>
            </p:cNvSpPr>
            <p:nvPr/>
          </p:nvSpPr>
          <p:spPr bwMode="auto">
            <a:xfrm>
              <a:off x="1212586" y="374593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2" name="Line 13"/>
            <p:cNvSpPr>
              <a:spLocks noChangeShapeType="1"/>
            </p:cNvSpPr>
            <p:nvPr/>
          </p:nvSpPr>
          <p:spPr bwMode="auto">
            <a:xfrm>
              <a:off x="1212586" y="4108071"/>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3"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55"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4"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6"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1" name="TextBox 70"/>
            <p:cNvSpPr txBox="1"/>
            <p:nvPr/>
          </p:nvSpPr>
          <p:spPr>
            <a:xfrm>
              <a:off x="1001195" y="3958412"/>
              <a:ext cx="241358" cy="262666"/>
            </a:xfrm>
            <a:prstGeom prst="rect">
              <a:avLst/>
            </a:prstGeom>
            <a:noFill/>
          </p:spPr>
          <p:txBody>
            <a:bodyPr wrap="none" lIns="102993" tIns="51497" rIns="102993" bIns="51497" rtlCol="0">
              <a:spAutoFit/>
            </a:bodyPr>
            <a:lstStyle/>
            <a:p>
              <a:r>
                <a:rPr lang="en-US" altLang="zh-CN" sz="1600">
                  <a:solidFill>
                    <a:schemeClr val="bg1"/>
                  </a:solidFill>
                </a:rPr>
                <a:t>0</a:t>
              </a:r>
              <a:endParaRPr lang="zh-CN" altLang="en-US" sz="1600">
                <a:solidFill>
                  <a:schemeClr val="bg1"/>
                </a:solidFill>
              </a:endParaRPr>
            </a:p>
          </p:txBody>
        </p:sp>
        <p:sp>
          <p:nvSpPr>
            <p:cNvPr id="72" name="TextBox 71"/>
            <p:cNvSpPr txBox="1"/>
            <p:nvPr/>
          </p:nvSpPr>
          <p:spPr>
            <a:xfrm>
              <a:off x="811655" y="3598712"/>
              <a:ext cx="412079" cy="262666"/>
            </a:xfrm>
            <a:prstGeom prst="rect">
              <a:avLst/>
            </a:prstGeom>
            <a:noFill/>
          </p:spPr>
          <p:txBody>
            <a:bodyPr wrap="none" lIns="102993" tIns="51497" rIns="102993" bIns="51497" rtlCol="0">
              <a:spAutoFit/>
            </a:bodyPr>
            <a:lstStyle/>
            <a:p>
              <a:r>
                <a:rPr lang="en-US" altLang="zh-CN" sz="1600">
                  <a:solidFill>
                    <a:schemeClr val="bg1"/>
                  </a:solidFill>
                </a:rPr>
                <a:t>100</a:t>
              </a:r>
              <a:endParaRPr lang="zh-CN" altLang="en-US" sz="1600">
                <a:solidFill>
                  <a:schemeClr val="bg1"/>
                </a:solidFill>
              </a:endParaRPr>
            </a:p>
          </p:txBody>
        </p:sp>
        <p:sp>
          <p:nvSpPr>
            <p:cNvPr id="87" name="TextBox 86"/>
            <p:cNvSpPr txBox="1"/>
            <p:nvPr/>
          </p:nvSpPr>
          <p:spPr>
            <a:xfrm>
              <a:off x="811655" y="3239008"/>
              <a:ext cx="412079" cy="262666"/>
            </a:xfrm>
            <a:prstGeom prst="rect">
              <a:avLst/>
            </a:prstGeom>
            <a:noFill/>
          </p:spPr>
          <p:txBody>
            <a:bodyPr wrap="none" lIns="102993" tIns="51497" rIns="102993" bIns="51497" rtlCol="0">
              <a:spAutoFit/>
            </a:bodyPr>
            <a:lstStyle/>
            <a:p>
              <a:r>
                <a:rPr lang="en-US" altLang="zh-CN" sz="1600">
                  <a:solidFill>
                    <a:schemeClr val="bg1"/>
                  </a:solidFill>
                </a:rPr>
                <a:t>200</a:t>
              </a:r>
              <a:endParaRPr lang="zh-CN" altLang="en-US" sz="1600">
                <a:solidFill>
                  <a:schemeClr val="bg1"/>
                </a:solidFill>
              </a:endParaRPr>
            </a:p>
          </p:txBody>
        </p:sp>
        <p:sp>
          <p:nvSpPr>
            <p:cNvPr id="88" name="TextBox 87"/>
            <p:cNvSpPr txBox="1"/>
            <p:nvPr/>
          </p:nvSpPr>
          <p:spPr>
            <a:xfrm>
              <a:off x="811655" y="2879306"/>
              <a:ext cx="412079" cy="262666"/>
            </a:xfrm>
            <a:prstGeom prst="rect">
              <a:avLst/>
            </a:prstGeom>
            <a:noFill/>
          </p:spPr>
          <p:txBody>
            <a:bodyPr wrap="none" lIns="102993" tIns="51497" rIns="102993" bIns="51497" rtlCol="0">
              <a:spAutoFit/>
            </a:bodyPr>
            <a:lstStyle/>
            <a:p>
              <a:r>
                <a:rPr lang="en-US" altLang="zh-CN" sz="1600">
                  <a:solidFill>
                    <a:schemeClr val="bg1"/>
                  </a:solidFill>
                </a:rPr>
                <a:t>300</a:t>
              </a:r>
              <a:endParaRPr lang="zh-CN" altLang="en-US" sz="1600">
                <a:solidFill>
                  <a:schemeClr val="bg1"/>
                </a:solidFill>
              </a:endParaRPr>
            </a:p>
          </p:txBody>
        </p:sp>
        <p:sp>
          <p:nvSpPr>
            <p:cNvPr id="89" name="TextBox 88"/>
            <p:cNvSpPr txBox="1"/>
            <p:nvPr/>
          </p:nvSpPr>
          <p:spPr>
            <a:xfrm>
              <a:off x="811655" y="2519603"/>
              <a:ext cx="412079" cy="262666"/>
            </a:xfrm>
            <a:prstGeom prst="rect">
              <a:avLst/>
            </a:prstGeom>
            <a:noFill/>
          </p:spPr>
          <p:txBody>
            <a:bodyPr wrap="none" lIns="102993" tIns="51497" rIns="102993" bIns="51497" rtlCol="0">
              <a:spAutoFit/>
            </a:bodyPr>
            <a:lstStyle/>
            <a:p>
              <a:r>
                <a:rPr lang="en-US" altLang="zh-CN" sz="1600">
                  <a:solidFill>
                    <a:schemeClr val="bg1"/>
                  </a:solidFill>
                </a:rPr>
                <a:t>400</a:t>
              </a:r>
              <a:endParaRPr lang="zh-CN" altLang="en-US" sz="1600">
                <a:solidFill>
                  <a:schemeClr val="bg1"/>
                </a:solidFill>
              </a:endParaRPr>
            </a:p>
          </p:txBody>
        </p:sp>
        <p:sp>
          <p:nvSpPr>
            <p:cNvPr id="90" name="TextBox 89"/>
            <p:cNvSpPr txBox="1"/>
            <p:nvPr/>
          </p:nvSpPr>
          <p:spPr>
            <a:xfrm>
              <a:off x="811655" y="2159900"/>
              <a:ext cx="412079" cy="262666"/>
            </a:xfrm>
            <a:prstGeom prst="rect">
              <a:avLst/>
            </a:prstGeom>
            <a:noFill/>
          </p:spPr>
          <p:txBody>
            <a:bodyPr wrap="none" lIns="102993" tIns="51497" rIns="102993" bIns="51497" rtlCol="0">
              <a:spAutoFit/>
            </a:bodyPr>
            <a:lstStyle/>
            <a:p>
              <a:r>
                <a:rPr lang="en-US" altLang="zh-CN" sz="1600">
                  <a:solidFill>
                    <a:schemeClr val="bg1"/>
                  </a:solidFill>
                </a:rPr>
                <a:t>500</a:t>
              </a:r>
              <a:endParaRPr lang="zh-CN" altLang="en-US" sz="1600">
                <a:solidFill>
                  <a:schemeClr val="bg1"/>
                </a:solidFill>
              </a:endParaRPr>
            </a:p>
          </p:txBody>
        </p:sp>
        <p:sp>
          <p:nvSpPr>
            <p:cNvPr id="91" name="TextBox 90"/>
            <p:cNvSpPr txBox="1"/>
            <p:nvPr/>
          </p:nvSpPr>
          <p:spPr>
            <a:xfrm>
              <a:off x="811655" y="1800197"/>
              <a:ext cx="412079" cy="262666"/>
            </a:xfrm>
            <a:prstGeom prst="rect">
              <a:avLst/>
            </a:prstGeom>
            <a:noFill/>
          </p:spPr>
          <p:txBody>
            <a:bodyPr wrap="none" lIns="102993" tIns="51497" rIns="102993" bIns="51497" rtlCol="0">
              <a:spAutoFit/>
            </a:bodyPr>
            <a:lstStyle/>
            <a:p>
              <a:r>
                <a:rPr lang="en-US" altLang="zh-CN" sz="1600">
                  <a:solidFill>
                    <a:schemeClr val="bg1"/>
                  </a:solidFill>
                </a:rPr>
                <a:t>600</a:t>
              </a:r>
              <a:endParaRPr lang="zh-CN" altLang="en-US" sz="1600">
                <a:solidFill>
                  <a:schemeClr val="bg1"/>
                </a:solidFill>
              </a:endParaRPr>
            </a:p>
          </p:txBody>
        </p:sp>
        <p:sp>
          <p:nvSpPr>
            <p:cNvPr id="92" name="TextBox 91"/>
            <p:cNvSpPr txBox="1"/>
            <p:nvPr/>
          </p:nvSpPr>
          <p:spPr>
            <a:xfrm>
              <a:off x="811655" y="1440494"/>
              <a:ext cx="412079" cy="262666"/>
            </a:xfrm>
            <a:prstGeom prst="rect">
              <a:avLst/>
            </a:prstGeom>
            <a:noFill/>
          </p:spPr>
          <p:txBody>
            <a:bodyPr wrap="none" lIns="102993" tIns="51497" rIns="102993" bIns="51497" rtlCol="0">
              <a:spAutoFit/>
            </a:bodyPr>
            <a:lstStyle/>
            <a:p>
              <a:r>
                <a:rPr lang="en-US" altLang="zh-CN" sz="1600">
                  <a:solidFill>
                    <a:schemeClr val="bg1"/>
                  </a:solidFill>
                </a:rPr>
                <a:t>700</a:t>
              </a:r>
              <a:endParaRPr lang="zh-CN" altLang="en-US" sz="1600">
                <a:solidFill>
                  <a:schemeClr val="bg1"/>
                </a:solidFill>
              </a:endParaRPr>
            </a:p>
          </p:txBody>
        </p:sp>
        <p:sp>
          <p:nvSpPr>
            <p:cNvPr id="93" name="TextBox 92"/>
            <p:cNvSpPr txBox="1"/>
            <p:nvPr/>
          </p:nvSpPr>
          <p:spPr>
            <a:xfrm>
              <a:off x="1482010"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p>
          </p:txBody>
        </p:sp>
        <p:sp>
          <p:nvSpPr>
            <p:cNvPr id="94" name="TextBox 93"/>
            <p:cNvSpPr txBox="1"/>
            <p:nvPr/>
          </p:nvSpPr>
          <p:spPr>
            <a:xfrm>
              <a:off x="2420772"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p>
          </p:txBody>
        </p:sp>
        <p:sp>
          <p:nvSpPr>
            <p:cNvPr id="95" name="TextBox 94"/>
            <p:cNvSpPr txBox="1"/>
            <p:nvPr/>
          </p:nvSpPr>
          <p:spPr>
            <a:xfrm>
              <a:off x="3393593"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p>
          </p:txBody>
        </p:sp>
        <p:sp>
          <p:nvSpPr>
            <p:cNvPr id="96" name="TextBox 95"/>
            <p:cNvSpPr txBox="1"/>
            <p:nvPr/>
          </p:nvSpPr>
          <p:spPr>
            <a:xfrm>
              <a:off x="4328096"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p>
          </p:txBody>
        </p:sp>
      </p:grpSp>
      <p:grpSp>
        <p:nvGrpSpPr>
          <p:cNvPr id="11" name="组合 10"/>
          <p:cNvGrpSpPr/>
          <p:nvPr/>
        </p:nvGrpSpPr>
        <p:grpSpPr>
          <a:xfrm>
            <a:off x="7203975" y="1861553"/>
            <a:ext cx="4419027" cy="4017992"/>
            <a:chOff x="5402981" y="1396164"/>
            <a:chExt cx="3314270" cy="3013494"/>
          </a:xfrm>
        </p:grpSpPr>
        <p:sp>
          <p:nvSpPr>
            <p:cNvPr id="97" name="TextBox 96"/>
            <p:cNvSpPr txBox="1"/>
            <p:nvPr/>
          </p:nvSpPr>
          <p:spPr>
            <a:xfrm>
              <a:off x="5409444" y="1751262"/>
              <a:ext cx="3307807" cy="678020"/>
            </a:xfrm>
            <a:prstGeom prst="rect">
              <a:avLst/>
            </a:prstGeom>
            <a:noFill/>
          </p:spPr>
          <p:txBody>
            <a:bodyPr wrap="square" lIns="102993" tIns="51497" rIns="102993" bIns="51497" rtlCol="0">
              <a:spAutoFit/>
            </a:bodyPr>
            <a:lstStyle/>
            <a:p>
              <a:pPr algn="just">
                <a:lnSpc>
                  <a:spcPct val="130000"/>
                </a:lnSpc>
              </a:pPr>
              <a:r>
                <a:rPr lang="zh-CN" altLang="en-US" sz="1335" dirty="0">
                  <a:solidFill>
                    <a:schemeClr val="bg1"/>
                  </a:solidFill>
                  <a:latin typeface="微软雅黑" panose="020B0503020204020204" charset="-122"/>
                </a:rPr>
                <a:t>您的内容打在这里，或者通过复制您的文本后，在此框中选择粘贴，并选择只保留文字。您的内容打在</a:t>
              </a:r>
              <a:r>
                <a:rPr lang="zh-CN" altLang="en-US" sz="1335">
                  <a:solidFill>
                    <a:schemeClr val="bg1"/>
                  </a:solidFill>
                  <a:latin typeface="微软雅黑" panose="020B0503020204020204" charset="-122"/>
                </a:rPr>
                <a:t>这里，或者通过通过复制您的文本。</a:t>
              </a:r>
            </a:p>
          </p:txBody>
        </p:sp>
        <p:sp>
          <p:nvSpPr>
            <p:cNvPr id="98" name="TextBox 97"/>
            <p:cNvSpPr txBox="1"/>
            <p:nvPr/>
          </p:nvSpPr>
          <p:spPr>
            <a:xfrm>
              <a:off x="5409444" y="1396164"/>
              <a:ext cx="1867656" cy="369284"/>
            </a:xfrm>
            <a:prstGeom prst="rect">
              <a:avLst/>
            </a:prstGeom>
            <a:noFill/>
          </p:spPr>
          <p:txBody>
            <a:bodyPr wrap="square" lIns="102993" tIns="0" rIns="102993" bIns="0" rtlCol="0" anchor="t">
              <a:spAutoFit/>
            </a:bodyPr>
            <a:lstStyle/>
            <a:p>
              <a:pPr>
                <a:lnSpc>
                  <a:spcPct val="150000"/>
                </a:lnSpc>
              </a:pPr>
              <a:r>
                <a:rPr lang="zh-CN" altLang="en-US" sz="2135" dirty="0">
                  <a:solidFill>
                    <a:schemeClr val="bg1"/>
                  </a:solidFill>
                  <a:latin typeface="微软雅黑" panose="020B0503020204020204" charset="-122"/>
                  <a:cs typeface="华文黑体" pitchFamily="2" charset="-122"/>
                </a:rPr>
                <a:t>点击添加标题</a:t>
              </a:r>
            </a:p>
          </p:txBody>
        </p:sp>
        <p:sp>
          <p:nvSpPr>
            <p:cNvPr id="99" name="TextBox 98"/>
            <p:cNvSpPr txBox="1"/>
            <p:nvPr/>
          </p:nvSpPr>
          <p:spPr>
            <a:xfrm>
              <a:off x="5402981" y="2550534"/>
              <a:ext cx="2017180" cy="539665"/>
            </a:xfrm>
            <a:prstGeom prst="rect">
              <a:avLst/>
            </a:prstGeom>
            <a:noFill/>
          </p:spPr>
          <p:txBody>
            <a:bodyPr wrap="none" lIns="102993" tIns="51497" rIns="102993" bIns="51497" rtlCol="0">
              <a:spAutoFit/>
            </a:bodyPr>
            <a:lstStyle/>
            <a:p>
              <a:r>
                <a:rPr lang="en-US" altLang="zh-CN" sz="4000" dirty="0">
                  <a:solidFill>
                    <a:schemeClr val="bg1"/>
                  </a:solidFill>
                  <a:latin typeface="Bebas" pitchFamily="2" charset="0"/>
                </a:rPr>
                <a:t>192,058,166</a:t>
              </a:r>
              <a:endParaRPr lang="zh-CN" altLang="en-US" sz="4000" dirty="0">
                <a:solidFill>
                  <a:schemeClr val="bg1"/>
                </a:solidFill>
                <a:latin typeface="Bebas" pitchFamily="2" charset="0"/>
              </a:endParaRPr>
            </a:p>
          </p:txBody>
        </p:sp>
        <p:sp>
          <p:nvSpPr>
            <p:cNvPr id="100" name="TextBox 99"/>
            <p:cNvSpPr txBox="1"/>
            <p:nvPr/>
          </p:nvSpPr>
          <p:spPr>
            <a:xfrm>
              <a:off x="5859736" y="3275411"/>
              <a:ext cx="1540993"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charset="-122"/>
                </a:rPr>
                <a:t>此处输入标题</a:t>
              </a:r>
            </a:p>
          </p:txBody>
        </p:sp>
        <p:sp>
          <p:nvSpPr>
            <p:cNvPr id="102" name="TextBox 101"/>
            <p:cNvSpPr txBox="1"/>
            <p:nvPr/>
          </p:nvSpPr>
          <p:spPr>
            <a:xfrm>
              <a:off x="5859735" y="3647837"/>
              <a:ext cx="1079328"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charset="-122"/>
                </a:rPr>
                <a:t>添加标题</a:t>
              </a:r>
            </a:p>
          </p:txBody>
        </p:sp>
        <p:sp>
          <p:nvSpPr>
            <p:cNvPr id="104" name="TextBox 103"/>
            <p:cNvSpPr txBox="1"/>
            <p:nvPr/>
          </p:nvSpPr>
          <p:spPr>
            <a:xfrm>
              <a:off x="5859738" y="4054659"/>
              <a:ext cx="2002657" cy="354999"/>
            </a:xfrm>
            <a:prstGeom prst="rect">
              <a:avLst/>
            </a:prstGeom>
            <a:noFill/>
          </p:spPr>
          <p:txBody>
            <a:bodyPr wrap="none" lIns="102993" tIns="51497" rIns="102993" bIns="51497" rtlCol="0">
              <a:spAutoFit/>
            </a:bodyPr>
            <a:lstStyle/>
            <a:p>
              <a:r>
                <a:rPr lang="zh-CN" altLang="en-US" sz="2400" dirty="0">
                  <a:solidFill>
                    <a:schemeClr val="bg1"/>
                  </a:solidFill>
                  <a:latin typeface="微软雅黑" panose="020B0503020204020204" charset="-122"/>
                </a:rPr>
                <a:t>点击此处添加标题</a:t>
              </a:r>
            </a:p>
          </p:txBody>
        </p:sp>
        <p:sp>
          <p:nvSpPr>
            <p:cNvPr id="105" name="Freeform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6" name="Freeform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7" name="Freeform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08" name="Freeform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09" name="Freeform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994118"/>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r>
              <a:rPr lang="zh-CN" altLang="en-US" sz="1065" dirty="0">
                <a:solidFill>
                  <a:schemeClr val="bg1"/>
                </a:solidFill>
                <a:latin typeface="+mj-ea"/>
              </a:rPr>
              <a:t>文本更多模版：亮亮图文旗舰店</a:t>
            </a:r>
            <a:r>
              <a:rPr lang="en-US" altLang="zh-CN" sz="1065" dirty="0">
                <a:solidFill>
                  <a:schemeClr val="bg1"/>
                </a:solidFill>
                <a:latin typeface="+mj-ea"/>
              </a:rPr>
              <a:t>https://liangliangtuwen.tmall.com</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53" name="组合 52"/>
          <p:cNvGrpSpPr/>
          <p:nvPr/>
        </p:nvGrpSpPr>
        <p:grpSpPr>
          <a:xfrm>
            <a:off x="5807969" y="3660672"/>
            <a:ext cx="1278436" cy="1281021"/>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57" name="椭圆 80"/>
              <p:cNvSpPr/>
              <p:nvPr/>
            </p:nvSpPr>
            <p:spPr bwMode="auto">
              <a:xfrm>
                <a:off x="1932718"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55" name="TextBox 54"/>
            <p:cNvSpPr txBox="1"/>
            <p:nvPr/>
          </p:nvSpPr>
          <p:spPr>
            <a:xfrm>
              <a:off x="7249481" y="544726"/>
              <a:ext cx="265274" cy="234449"/>
            </a:xfrm>
            <a:prstGeom prst="rect">
              <a:avLst/>
            </a:prstGeom>
            <a:noFill/>
          </p:spPr>
          <p:txBody>
            <a:bodyPr wrap="none" rtlCol="0">
              <a:spAutoFit/>
            </a:bodyPr>
            <a:lstStyle/>
            <a:p>
              <a:r>
                <a:rPr lang="en-US" altLang="zh-CN" sz="3335" dirty="0">
                  <a:solidFill>
                    <a:schemeClr val="bg1"/>
                  </a:solidFill>
                  <a:latin typeface="微软雅黑" panose="020B0503020204020204" charset="-122"/>
                  <a:ea typeface="微软雅黑" panose="020B0503020204020204" charset="-122"/>
                </a:rPr>
                <a:t>03</a:t>
              </a:r>
            </a:p>
          </p:txBody>
        </p:sp>
      </p:grpSp>
      <p:grpSp>
        <p:nvGrpSpPr>
          <p:cNvPr id="63" name="组合 62"/>
          <p:cNvGrpSpPr/>
          <p:nvPr/>
        </p:nvGrpSpPr>
        <p:grpSpPr>
          <a:xfrm>
            <a:off x="7385570" y="1618814"/>
            <a:ext cx="837448" cy="839141"/>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69"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67" name="TextBox 66"/>
            <p:cNvSpPr txBox="1"/>
            <p:nvPr/>
          </p:nvSpPr>
          <p:spPr>
            <a:xfrm>
              <a:off x="7221037" y="519738"/>
              <a:ext cx="346191" cy="297314"/>
            </a:xfrm>
            <a:prstGeom prst="rect">
              <a:avLst/>
            </a:prstGeom>
            <a:noFill/>
          </p:spPr>
          <p:txBody>
            <a:bodyPr wrap="none" rtlCol="0">
              <a:spAutoFit/>
            </a:bodyPr>
            <a:lstStyle/>
            <a:p>
              <a:r>
                <a:rPr lang="en-US" altLang="zh-CN" sz="2665" dirty="0">
                  <a:solidFill>
                    <a:schemeClr val="bg1"/>
                  </a:solidFill>
                  <a:latin typeface="微软雅黑" panose="020B0503020204020204" charset="-122"/>
                  <a:ea typeface="微软雅黑" panose="020B0503020204020204" charset="-122"/>
                </a:rPr>
                <a:t>06</a:t>
              </a:r>
            </a:p>
          </p:txBody>
        </p:sp>
      </p:grpSp>
      <p:sp>
        <p:nvSpPr>
          <p:cNvPr id="76" name="TextBox 75"/>
          <p:cNvSpPr txBox="1"/>
          <p:nvPr/>
        </p:nvSpPr>
        <p:spPr>
          <a:xfrm>
            <a:off x="8802188" y="188650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77" name="TextBox 76"/>
          <p:cNvSpPr txBox="1"/>
          <p:nvPr/>
        </p:nvSpPr>
        <p:spPr>
          <a:xfrm>
            <a:off x="8762092" y="1508787"/>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2015</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5</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0" name="TextBox 79"/>
          <p:cNvSpPr txBox="1"/>
          <p:nvPr/>
        </p:nvSpPr>
        <p:spPr>
          <a:xfrm>
            <a:off x="8665574" y="310651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1" name="TextBox 80"/>
          <p:cNvSpPr txBox="1"/>
          <p:nvPr/>
        </p:nvSpPr>
        <p:spPr>
          <a:xfrm>
            <a:off x="8669299" y="2724045"/>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2015</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8</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2" name="TextBox 81"/>
          <p:cNvSpPr txBox="1"/>
          <p:nvPr/>
        </p:nvSpPr>
        <p:spPr>
          <a:xfrm>
            <a:off x="8193392" y="439682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3" name="TextBox 82"/>
          <p:cNvSpPr txBox="1"/>
          <p:nvPr/>
        </p:nvSpPr>
        <p:spPr>
          <a:xfrm>
            <a:off x="8165823" y="3973133"/>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2016</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4</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6" name="TextBox 85"/>
          <p:cNvSpPr txBox="1"/>
          <p:nvPr/>
        </p:nvSpPr>
        <p:spPr>
          <a:xfrm>
            <a:off x="6457329" y="5663572"/>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7" name="TextBox 86"/>
          <p:cNvSpPr txBox="1"/>
          <p:nvPr/>
        </p:nvSpPr>
        <p:spPr>
          <a:xfrm>
            <a:off x="6462151" y="5166359"/>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2016</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5</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8" name="TextBox 87"/>
          <p:cNvSpPr txBox="1"/>
          <p:nvPr/>
        </p:nvSpPr>
        <p:spPr>
          <a:xfrm>
            <a:off x="2295285" y="499114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9" name="TextBox 88"/>
          <p:cNvSpPr txBox="1"/>
          <p:nvPr/>
        </p:nvSpPr>
        <p:spPr>
          <a:xfrm>
            <a:off x="2240316" y="4475861"/>
            <a:ext cx="1537970"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2016</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12</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97" name="TextBox 96"/>
          <p:cNvSpPr txBox="1"/>
          <p:nvPr/>
        </p:nvSpPr>
        <p:spPr>
          <a:xfrm>
            <a:off x="1599093" y="2400758"/>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98" name="TextBox 97"/>
          <p:cNvSpPr txBox="1"/>
          <p:nvPr/>
        </p:nvSpPr>
        <p:spPr>
          <a:xfrm>
            <a:off x="1592427" y="1930041"/>
            <a:ext cx="1376045" cy="37846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20xx</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2</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cxnSp>
        <p:nvCxnSpPr>
          <p:cNvPr id="99" name="直接连接符 98"/>
          <p:cNvCxnSpPr/>
          <p:nvPr/>
        </p:nvCxnSpPr>
        <p:spPr>
          <a:xfrm flipV="1">
            <a:off x="8758545" y="1508788"/>
            <a:ext cx="0" cy="7265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8159237" y="3973134"/>
            <a:ext cx="5435" cy="8263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8665573" y="2820057"/>
            <a:ext cx="4432" cy="82729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6457328" y="5166359"/>
            <a:ext cx="11357" cy="8812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233782" y="4396820"/>
            <a:ext cx="6535" cy="97872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583499" y="1886500"/>
            <a:ext cx="0" cy="104273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7197258" y="2331903"/>
            <a:ext cx="984445" cy="986436"/>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4"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122" name="TextBox 121"/>
            <p:cNvSpPr txBox="1"/>
            <p:nvPr/>
          </p:nvSpPr>
          <p:spPr>
            <a:xfrm>
              <a:off x="7221037" y="519738"/>
              <a:ext cx="294498" cy="252919"/>
            </a:xfrm>
            <a:prstGeom prst="rect">
              <a:avLst/>
            </a:prstGeom>
            <a:noFill/>
          </p:spPr>
          <p:txBody>
            <a:bodyPr wrap="none" rtlCol="0">
              <a:spAutoFit/>
            </a:bodyPr>
            <a:lstStyle/>
            <a:p>
              <a:r>
                <a:rPr lang="en-US" altLang="zh-CN" sz="2665" dirty="0">
                  <a:solidFill>
                    <a:schemeClr val="bg1"/>
                  </a:solidFill>
                  <a:latin typeface="微软雅黑" panose="020B0503020204020204" charset="-122"/>
                  <a:ea typeface="微软雅黑" panose="020B0503020204020204" charset="-122"/>
                </a:rPr>
                <a:t>05</a:t>
              </a:r>
            </a:p>
          </p:txBody>
        </p:sp>
      </p:grpSp>
      <p:grpSp>
        <p:nvGrpSpPr>
          <p:cNvPr id="127" name="组合 126"/>
          <p:cNvGrpSpPr/>
          <p:nvPr/>
        </p:nvGrpSpPr>
        <p:grpSpPr>
          <a:xfrm>
            <a:off x="6672064" y="3091172"/>
            <a:ext cx="1110107" cy="1112352"/>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1"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129" name="TextBox 128"/>
            <p:cNvSpPr txBox="1"/>
            <p:nvPr/>
          </p:nvSpPr>
          <p:spPr>
            <a:xfrm>
              <a:off x="7221037" y="519738"/>
              <a:ext cx="305498" cy="270000"/>
            </a:xfrm>
            <a:prstGeom prst="rect">
              <a:avLst/>
            </a:prstGeom>
            <a:noFill/>
          </p:spPr>
          <p:txBody>
            <a:bodyPr wrap="none" rtlCol="0">
              <a:spAutoFit/>
            </a:bodyPr>
            <a:lstStyle/>
            <a:p>
              <a:r>
                <a:rPr lang="en-US" altLang="zh-CN" sz="3335" dirty="0">
                  <a:solidFill>
                    <a:schemeClr val="bg1"/>
                  </a:solidFill>
                  <a:latin typeface="微软雅黑" panose="020B0503020204020204" charset="-122"/>
                  <a:ea typeface="微软雅黑" panose="020B0503020204020204" charset="-122"/>
                </a:rPr>
                <a:t>04</a:t>
              </a:r>
            </a:p>
          </p:txBody>
        </p:sp>
      </p:grpSp>
      <p:grpSp>
        <p:nvGrpSpPr>
          <p:cNvPr id="134" name="组合 133"/>
          <p:cNvGrpSpPr/>
          <p:nvPr/>
        </p:nvGrpSpPr>
        <p:grpSpPr>
          <a:xfrm>
            <a:off x="4463819" y="3359316"/>
            <a:ext cx="1456976" cy="1459923"/>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136" name="TextBox 135"/>
            <p:cNvSpPr txBox="1"/>
            <p:nvPr/>
          </p:nvSpPr>
          <p:spPr>
            <a:xfrm>
              <a:off x="7249481" y="544726"/>
              <a:ext cx="267638" cy="240612"/>
            </a:xfrm>
            <a:prstGeom prst="rect">
              <a:avLst/>
            </a:prstGeom>
            <a:noFill/>
          </p:spPr>
          <p:txBody>
            <a:bodyPr wrap="none" rtlCol="0">
              <a:spAutoFit/>
            </a:bodyPr>
            <a:lstStyle/>
            <a:p>
              <a:r>
                <a:rPr lang="en-US" altLang="zh-CN" sz="4000" dirty="0">
                  <a:solidFill>
                    <a:schemeClr val="bg1"/>
                  </a:solidFill>
                  <a:latin typeface="微软雅黑" panose="020B0503020204020204" charset="-122"/>
                  <a:ea typeface="微软雅黑" panose="020B0503020204020204" charset="-122"/>
                </a:rPr>
                <a:t>02</a:t>
              </a:r>
            </a:p>
          </p:txBody>
        </p:sp>
      </p:grpSp>
      <p:grpSp>
        <p:nvGrpSpPr>
          <p:cNvPr id="141" name="组合 140"/>
          <p:cNvGrpSpPr/>
          <p:nvPr/>
        </p:nvGrpSpPr>
        <p:grpSpPr>
          <a:xfrm>
            <a:off x="3599723" y="1919156"/>
            <a:ext cx="1711349" cy="1714811"/>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45"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43" name="TextBox 142"/>
            <p:cNvSpPr txBox="1"/>
            <p:nvPr/>
          </p:nvSpPr>
          <p:spPr>
            <a:xfrm>
              <a:off x="7261273" y="552305"/>
              <a:ext cx="256617" cy="234555"/>
            </a:xfrm>
            <a:prstGeom prst="rect">
              <a:avLst/>
            </a:prstGeom>
            <a:noFill/>
          </p:spPr>
          <p:txBody>
            <a:bodyPr wrap="none" rtlCol="0">
              <a:spAutoFit/>
            </a:bodyPr>
            <a:lstStyle/>
            <a:p>
              <a:r>
                <a:rPr lang="en-US" altLang="zh-CN" sz="4665" dirty="0">
                  <a:solidFill>
                    <a:schemeClr val="bg1"/>
                  </a:solidFill>
                  <a:latin typeface="微软雅黑" panose="020B0503020204020204" charset="-122"/>
                  <a:ea typeface="微软雅黑" panose="020B0503020204020204" charset="-122"/>
                </a:rPr>
                <a:t>01</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14:bounceEnd="40000">
                                          <p:cBhvr additive="base">
                                            <p:cTn id="12"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14:bounceEnd="40000">
                                          <p:cBhvr additive="base">
                                            <p:cTn id="30"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14:bounceEnd="40000">
                                          <p:cBhvr additive="base">
                                            <p:cTn id="48"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14:bounceEnd="40000">
                                          <p:cBhvr additive="base">
                                            <p:cTn id="66"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14:bounceEnd="40000">
                                          <p:cBhvr additive="base">
                                            <p:cTn id="84"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14:bounceEnd="40000">
                                          <p:cBhvr additive="base">
                                            <p:cTn id="98"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500" fill="hold"/>
                                            <p:tgtEl>
                                              <p:spTgt spid="141"/>
                                            </p:tgtEl>
                                            <p:attrNameLst>
                                              <p:attrName>ppt_x</p:attrName>
                                            </p:attrNameLst>
                                          </p:cBhvr>
                                          <p:tavLst>
                                            <p:tav tm="0">
                                              <p:val>
                                                <p:strVal val="#ppt_x"/>
                                              </p:val>
                                            </p:tav>
                                            <p:tav tm="100000">
                                              <p:val>
                                                <p:strVal val="#ppt_x"/>
                                              </p:val>
                                            </p:tav>
                                          </p:tavLst>
                                        </p:anim>
                                        <p:anim calcmode="lin" valueType="num">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additive="base">
                                            <p:cTn id="30" dur="500" fill="hold"/>
                                            <p:tgtEl>
                                              <p:spTgt spid="134"/>
                                            </p:tgtEl>
                                            <p:attrNameLst>
                                              <p:attrName>ppt_x</p:attrName>
                                            </p:attrNameLst>
                                          </p:cBhvr>
                                          <p:tavLst>
                                            <p:tav tm="0">
                                              <p:val>
                                                <p:strVal val="#ppt_x"/>
                                              </p:val>
                                            </p:tav>
                                            <p:tav tm="100000">
                                              <p:val>
                                                <p:strVal val="#ppt_x"/>
                                              </p:val>
                                            </p:tav>
                                          </p:tavLst>
                                        </p:anim>
                                        <p:anim calcmode="lin" valueType="num">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additive="base">
                                            <p:cTn id="66" dur="500" fill="hold"/>
                                            <p:tgtEl>
                                              <p:spTgt spid="127"/>
                                            </p:tgtEl>
                                            <p:attrNameLst>
                                              <p:attrName>ppt_x</p:attrName>
                                            </p:attrNameLst>
                                          </p:cBhvr>
                                          <p:tavLst>
                                            <p:tav tm="0">
                                              <p:val>
                                                <p:strVal val="#ppt_x"/>
                                              </p:val>
                                            </p:tav>
                                            <p:tav tm="100000">
                                              <p:val>
                                                <p:strVal val="#ppt_x"/>
                                              </p:val>
                                            </p:tav>
                                          </p:tavLst>
                                        </p:anim>
                                        <p:anim calcmode="lin" valueType="num">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cBhvr additive="base">
                                            <p:cTn id="84" dur="500" fill="hold"/>
                                            <p:tgtEl>
                                              <p:spTgt spid="120"/>
                                            </p:tgtEl>
                                            <p:attrNameLst>
                                              <p:attrName>ppt_x</p:attrName>
                                            </p:attrNameLst>
                                          </p:cBhvr>
                                          <p:tavLst>
                                            <p:tav tm="0">
                                              <p:val>
                                                <p:strVal val="#ppt_x"/>
                                              </p:val>
                                            </p:tav>
                                            <p:tav tm="100000">
                                              <p:val>
                                                <p:strVal val="#ppt_x"/>
                                              </p:val>
                                            </p:tav>
                                          </p:tavLst>
                                        </p:anim>
                                        <p:anim calcmode="lin" valueType="num">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fill="hold"/>
                                            <p:tgtEl>
                                              <p:spTgt spid="63"/>
                                            </p:tgtEl>
                                            <p:attrNameLst>
                                              <p:attrName>ppt_x</p:attrName>
                                            </p:attrNameLst>
                                          </p:cBhvr>
                                          <p:tavLst>
                                            <p:tav tm="0">
                                              <p:val>
                                                <p:strVal val="#ppt_x"/>
                                              </p:val>
                                            </p:tav>
                                            <p:tav tm="100000">
                                              <p:val>
                                                <p:strVal val="#ppt_x"/>
                                              </p:val>
                                            </p:tav>
                                          </p:tavLst>
                                        </p:anim>
                                        <p:anim calcmode="lin" valueType="num">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charset="-122"/>
                <a:ea typeface="微软雅黑" panose="020B0503020204020204" charset="-122"/>
              </a:rPr>
              <a:t>…………</a:t>
            </a: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charset="-122"/>
                  <a:ea typeface="微软雅黑" panose="020B0503020204020204" charset="-122"/>
                </a:rPr>
                <a:t>标题</a:t>
              </a:r>
              <a:endParaRPr lang="en-US" altLang="zh-CN" sz="2935" b="1" dirty="0">
                <a:solidFill>
                  <a:schemeClr val="bg1"/>
                </a:solidFill>
                <a:latin typeface="微软雅黑" panose="020B0503020204020204" charset="-122"/>
                <a:ea typeface="微软雅黑" panose="020B0503020204020204" charset="-122"/>
              </a:endParaRPr>
            </a:p>
            <a:p>
              <a:r>
                <a:rPr lang="zh-CN" altLang="en-US" sz="2935" b="1" dirty="0">
                  <a:solidFill>
                    <a:schemeClr val="bg1"/>
                  </a:solidFill>
                  <a:latin typeface="微软雅黑" panose="020B0503020204020204" charset="-122"/>
                  <a:ea typeface="微软雅黑" panose="020B0503020204020204" charset="-122"/>
                </a:rPr>
                <a:t>文字</a:t>
              </a:r>
              <a:endParaRPr lang="en-US" altLang="zh-CN" sz="293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4848701" y="1835900"/>
            <a:ext cx="5109091" cy="830997"/>
          </a:xfrm>
          <a:prstGeom prst="rect">
            <a:avLst/>
          </a:prstGeom>
          <a:noFill/>
        </p:spPr>
        <p:txBody>
          <a:bodyPr wrap="none" rtlCol="0">
            <a:spAutoFit/>
          </a:bodyPr>
          <a:lstStyle/>
          <a:p>
            <a:r>
              <a:rPr lang="zh-CN" altLang="en-US" sz="4800" b="1" dirty="0" smtClean="0">
                <a:ln w="12700">
                  <a:noFill/>
                  <a:prstDash val="solid"/>
                </a:ln>
                <a:solidFill>
                  <a:schemeClr val="bg1"/>
                </a:solidFill>
                <a:latin typeface="+mj-ea"/>
                <a:ea typeface="+mj-ea"/>
              </a:rPr>
              <a:t>感谢您的耐心观看</a:t>
            </a:r>
            <a:endParaRPr lang="zh-CN" altLang="en-US" sz="4800" b="1" dirty="0">
              <a:ln w="12700">
                <a:noFill/>
                <a:prstDash val="solid"/>
              </a:ln>
              <a:solidFill>
                <a:schemeClr val="bg1"/>
              </a:solidFill>
              <a:latin typeface="+mj-ea"/>
              <a:ea typeface="+mj-ea"/>
            </a:endParaRPr>
          </a:p>
        </p:txBody>
      </p:sp>
      <p:sp>
        <p:nvSpPr>
          <p:cNvPr id="9" name="矩形 8"/>
          <p:cNvSpPr/>
          <p:nvPr/>
        </p:nvSpPr>
        <p:spPr>
          <a:xfrm>
            <a:off x="4861907" y="2701112"/>
            <a:ext cx="3996607" cy="338554"/>
          </a:xfrm>
          <a:prstGeom prst="rect">
            <a:avLst/>
          </a:prstGeom>
        </p:spPr>
        <p:txBody>
          <a:bodyPr wrap="none">
            <a:spAutoFit/>
          </a:bodyPr>
          <a:lstStyle/>
          <a:p>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年度总结</a:t>
            </a:r>
          </a:p>
        </p:txBody>
      </p:sp>
      <p:sp>
        <p:nvSpPr>
          <p:cNvPr id="10" name="矩形 9"/>
          <p:cNvSpPr/>
          <p:nvPr/>
        </p:nvSpPr>
        <p:spPr>
          <a:xfrm>
            <a:off x="4861907" y="3074844"/>
            <a:ext cx="6092825" cy="600164"/>
          </a:xfrm>
          <a:prstGeom prst="rect">
            <a:avLst/>
          </a:prstGeom>
        </p:spPr>
        <p:txBody>
          <a:bodyPr>
            <a:spAutoFit/>
          </a:bodyPr>
          <a:lstStyle/>
          <a:p>
            <a:r>
              <a:rPr lang="en-US" altLang="zh-CN" sz="1100" dirty="0">
                <a:solidFill>
                  <a:schemeClr val="bg1"/>
                </a:solidFill>
                <a:latin typeface="微软雅黑" panose="020B0503020204020204" charset="-122"/>
                <a:ea typeface="微软雅黑" panose="020B0503020204020204" charset="-122"/>
              </a:rPr>
              <a:t>Your content to play here, or through your copy, paste in this box, and select only </a:t>
            </a:r>
          </a:p>
          <a:p>
            <a:r>
              <a:rPr lang="en-US" altLang="zh-CN" sz="1100" dirty="0">
                <a:solidFill>
                  <a:schemeClr val="bg1"/>
                </a:solidFill>
                <a:latin typeface="微软雅黑" panose="020B0503020204020204" charset="-122"/>
                <a:ea typeface="微软雅黑" panose="020B0503020204020204" charset="-122"/>
              </a:rPr>
              <a:t>the text. Your content to play here, or through your copy, paste in </a:t>
            </a:r>
          </a:p>
          <a:p>
            <a:r>
              <a:rPr lang="en-US" altLang="zh-CN" sz="1100" dirty="0">
                <a:solidFill>
                  <a:schemeClr val="bg1"/>
                </a:solidFill>
                <a:latin typeface="微软雅黑" panose="020B0503020204020204" charset="-122"/>
                <a:ea typeface="微软雅黑" panose="020B0503020204020204" charset="-122"/>
              </a:rPr>
              <a:t>this box, and select only the text.</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98728" y="1303841"/>
            <a:ext cx="7880370" cy="5602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8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800" fill="hold"/>
                                        <p:tgtEl>
                                          <p:spTgt spid="8"/>
                                        </p:tgtEl>
                                        <p:attrNameLst>
                                          <p:attrName>ppt_y</p:attrName>
                                        </p:attrNameLst>
                                      </p:cBhvr>
                                      <p:tavLst>
                                        <p:tav tm="0">
                                          <p:val>
                                            <p:strVal val="#ppt_y"/>
                                          </p:val>
                                        </p:tav>
                                        <p:tav tm="100000">
                                          <p:val>
                                            <p:strVal val="#ppt_y"/>
                                          </p:val>
                                        </p:tav>
                                      </p:tavLst>
                                    </p:anim>
                                    <p:anim calcmode="lin" valueType="num">
                                      <p:cBhvr>
                                        <p:cTn id="15" dur="8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8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800" tmFilter="0,0; .5, 1; 1, 1"/>
                                        <p:tgtEl>
                                          <p:spTgt spid="8"/>
                                        </p:tgtEl>
                                      </p:cBhvr>
                                    </p:animEffect>
                                  </p:childTnLst>
                                </p:cTn>
                              </p:par>
                            </p:childTnLst>
                          </p:cTn>
                        </p:par>
                        <p:par>
                          <p:cTn id="18" fill="hold">
                            <p:stCondLst>
                              <p:cond delay="136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000"/>
                                        <p:tgtEl>
                                          <p:spTgt spid="9"/>
                                        </p:tgtEl>
                                      </p:cBhvr>
                                    </p:animEffect>
                                  </p:childTnLst>
                                </p:cTn>
                              </p:par>
                            </p:childTnLst>
                          </p:cTn>
                        </p:par>
                        <p:par>
                          <p:cTn id="22" fill="hold">
                            <p:stCondLst>
                              <p:cond delay="236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年度工作概述</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Annual work summary</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01</a:t>
            </a: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73" name="Oval 9"/>
          <p:cNvSpPr/>
          <p:nvPr/>
        </p:nvSpPr>
        <p:spPr>
          <a:xfrm>
            <a:off x="7457449" y="2878488"/>
            <a:ext cx="1974593" cy="1974593"/>
          </a:xfrm>
          <a:prstGeom prst="ellipse">
            <a:avLst/>
          </a:prstGeom>
          <a:blipFill>
            <a:blip r:embed="rId3"/>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4" name="Oval 10"/>
          <p:cNvSpPr/>
          <p:nvPr/>
        </p:nvSpPr>
        <p:spPr>
          <a:xfrm>
            <a:off x="2450806" y="3302113"/>
            <a:ext cx="1974593" cy="1974593"/>
          </a:xfrm>
          <a:prstGeom prst="ellipse">
            <a:avLst/>
          </a:prstGeom>
          <a:blipFill dpi="0" rotWithShape="1">
            <a:blip r:embed="rId4"/>
            <a:srcRect/>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6" name="组合 5"/>
          <p:cNvGrpSpPr/>
          <p:nvPr/>
        </p:nvGrpSpPr>
        <p:grpSpPr>
          <a:xfrm>
            <a:off x="6357998" y="2063917"/>
            <a:ext cx="1631895" cy="1631895"/>
            <a:chOff x="4768498" y="1674937"/>
            <a:chExt cx="1223921" cy="1223921"/>
          </a:xfrm>
        </p:grpSpPr>
        <p:sp>
          <p:nvSpPr>
            <p:cNvPr id="71"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77" name="Group 11"/>
            <p:cNvGrpSpPr/>
            <p:nvPr/>
          </p:nvGrpSpPr>
          <p:grpSpPr>
            <a:xfrm>
              <a:off x="5187500" y="2073772"/>
              <a:ext cx="385917" cy="386577"/>
              <a:chOff x="9145588" y="4435475"/>
              <a:chExt cx="464344" cy="465138"/>
            </a:xfrm>
            <a:solidFill>
              <a:schemeClr val="bg2"/>
            </a:solidFill>
          </p:grpSpPr>
          <p:sp>
            <p:nvSpPr>
              <p:cNvPr id="7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3" name="组合 2"/>
          <p:cNvGrpSpPr/>
          <p:nvPr/>
        </p:nvGrpSpPr>
        <p:grpSpPr>
          <a:xfrm>
            <a:off x="1376786" y="2536498"/>
            <a:ext cx="1631895" cy="1631895"/>
            <a:chOff x="1032589" y="2029373"/>
            <a:chExt cx="1223921" cy="1223921"/>
          </a:xfrm>
        </p:grpSpPr>
        <p:sp>
          <p:nvSpPr>
            <p:cNvPr id="70"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94" name="Group 22"/>
            <p:cNvGrpSpPr/>
            <p:nvPr/>
          </p:nvGrpSpPr>
          <p:grpSpPr>
            <a:xfrm>
              <a:off x="1495165" y="2481864"/>
              <a:ext cx="298767" cy="318939"/>
              <a:chOff x="9159875" y="1647825"/>
              <a:chExt cx="434975" cy="464344"/>
            </a:xfrm>
            <a:solidFill>
              <a:schemeClr val="tx2"/>
            </a:solidFill>
          </p:grpSpPr>
          <p:sp>
            <p:nvSpPr>
              <p:cNvPr id="9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5104713" y="3181097"/>
            <a:ext cx="1974593" cy="1974593"/>
            <a:chOff x="3828534" y="2512822"/>
            <a:chExt cx="1480945" cy="1480945"/>
          </a:xfrm>
        </p:grpSpPr>
        <p:sp>
          <p:nvSpPr>
            <p:cNvPr id="72"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98" name="Group 26"/>
            <p:cNvGrpSpPr/>
            <p:nvPr/>
          </p:nvGrpSpPr>
          <p:grpSpPr>
            <a:xfrm>
              <a:off x="4375718" y="3072210"/>
              <a:ext cx="386577" cy="362168"/>
              <a:chOff x="5368132" y="3540125"/>
              <a:chExt cx="465138" cy="435769"/>
            </a:xfrm>
            <a:solidFill>
              <a:schemeClr val="tx2"/>
            </a:solidFill>
          </p:grpSpPr>
          <p:sp>
            <p:nvSpPr>
              <p:cNvPr id="1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7" name="组合 6"/>
          <p:cNvGrpSpPr/>
          <p:nvPr/>
        </p:nvGrpSpPr>
        <p:grpSpPr>
          <a:xfrm>
            <a:off x="9019173" y="2330363"/>
            <a:ext cx="1631895" cy="1631895"/>
            <a:chOff x="6764379" y="1874772"/>
            <a:chExt cx="1223921" cy="1223921"/>
          </a:xfrm>
        </p:grpSpPr>
        <p:sp>
          <p:nvSpPr>
            <p:cNvPr id="76"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133" name="Group 29"/>
            <p:cNvGrpSpPr/>
            <p:nvPr/>
          </p:nvGrpSpPr>
          <p:grpSpPr>
            <a:xfrm>
              <a:off x="7243741" y="2293444"/>
              <a:ext cx="265195" cy="386577"/>
              <a:chOff x="3582988" y="3510757"/>
              <a:chExt cx="319088" cy="465138"/>
            </a:xfrm>
            <a:solidFill>
              <a:schemeClr val="tx2"/>
            </a:solidFill>
          </p:grpSpPr>
          <p:sp>
            <p:nvSpPr>
              <p:cNvPr id="1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918782" y="2248769"/>
            <a:ext cx="1795084" cy="1795084"/>
            <a:chOff x="2939086" y="1813576"/>
            <a:chExt cx="1346313" cy="1346313"/>
          </a:xfrm>
        </p:grpSpPr>
        <p:sp>
          <p:nvSpPr>
            <p:cNvPr id="75"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136" name="Group 32"/>
            <p:cNvGrpSpPr/>
            <p:nvPr/>
          </p:nvGrpSpPr>
          <p:grpSpPr>
            <a:xfrm>
              <a:off x="3422288" y="2324119"/>
              <a:ext cx="386577" cy="325226"/>
              <a:chOff x="5368132" y="2625725"/>
              <a:chExt cx="465138" cy="391319"/>
            </a:xfrm>
            <a:solidFill>
              <a:schemeClr val="bg2"/>
            </a:solidFill>
          </p:grpSpPr>
          <p:sp>
            <p:nvSpPr>
              <p:cNvPr id="13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sp>
        <p:nvSpPr>
          <p:cNvPr id="141" name="TextBox 140"/>
          <p:cNvSpPr txBox="1"/>
          <p:nvPr/>
        </p:nvSpPr>
        <p:spPr>
          <a:xfrm>
            <a:off x="6372095" y="5137727"/>
            <a:ext cx="5594564" cy="1046483"/>
          </a:xfrm>
          <a:prstGeom prst="rect">
            <a:avLst/>
          </a:prstGeom>
          <a:noFill/>
        </p:spPr>
        <p:txBody>
          <a:bodyPr wrap="square" lIns="121963" tIns="60981" rIns="121963" bIns="60981" rtlCol="0">
            <a:spAutoFit/>
          </a:bodyPr>
          <a:lstStyle/>
          <a:p>
            <a:r>
              <a:rPr lang="zh-CN" altLang="en-US" sz="1200" dirty="0">
                <a:solidFill>
                  <a:schemeClr val="bg1"/>
                </a:solidFill>
                <a:latin typeface="微软雅黑" panose="020B0503020204020204" charset="-122"/>
              </a:rPr>
              <a:t>单击此处添加文本单击此处添加文本单击此处添加文本单击此处添加文本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单击此处添加文本单击此处添加文本单击此处添加文本单击此处添加</a:t>
            </a:r>
            <a:r>
              <a:rPr lang="zh-CN" altLang="en-US" sz="1200" dirty="0" smtClean="0">
                <a:solidFill>
                  <a:schemeClr val="bg1"/>
                </a:solidFill>
                <a:latin typeface="微软雅黑" panose="020B0503020204020204" charset="-122"/>
              </a:rPr>
              <a:t>文本</a:t>
            </a:r>
            <a:endParaRPr lang="en-US" altLang="zh-CN" sz="1200" dirty="0" smtClean="0">
              <a:solidFill>
                <a:schemeClr val="bg1"/>
              </a:solidFill>
              <a:latin typeface="微软雅黑" panose="020B0503020204020204" charset="-122"/>
            </a:endParaRPr>
          </a:p>
          <a:p>
            <a:r>
              <a:rPr lang="zh-CN" altLang="en-US" sz="1200" dirty="0" smtClean="0">
                <a:solidFill>
                  <a:schemeClr val="bg1"/>
                </a:solidFill>
                <a:latin typeface="微软雅黑" panose="020B0503020204020204" charset="-122"/>
              </a:rPr>
              <a:t>更多</a:t>
            </a:r>
            <a:r>
              <a:rPr lang="zh-CN" altLang="en-US" sz="1200" dirty="0">
                <a:solidFill>
                  <a:schemeClr val="bg1"/>
                </a:solidFill>
                <a:latin typeface="微软雅黑" panose="020B0503020204020204" charset="-122"/>
              </a:rPr>
              <a:t>模版：亮亮图文旗舰店</a:t>
            </a:r>
            <a:r>
              <a:rPr lang="en-US" altLang="zh-CN" sz="1200" dirty="0">
                <a:solidFill>
                  <a:schemeClr val="bg1"/>
                </a:solidFill>
                <a:latin typeface="微软雅黑" panose="020B0503020204020204" charset="-122"/>
              </a:rPr>
              <a:t>https://liangliangtuwen.tmall.com</a:t>
            </a:r>
            <a:endParaRPr lang="en-US" altLang="zh-CN" sz="1200" dirty="0">
              <a:solidFill>
                <a:schemeClr val="bg1"/>
              </a:solidFill>
              <a:latin typeface="微软雅黑" panose="020B0503020204020204" charset="-122"/>
            </a:endParaRPr>
          </a:p>
          <a:p>
            <a:endParaRPr lang="en-US" altLang="zh-CN" sz="1200" dirty="0">
              <a:solidFill>
                <a:schemeClr val="bg1"/>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0-#ppt_w/2"/>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0-#ppt_w/2"/>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ppt_x"/>
                                          </p:val>
                                        </p:tav>
                                        <p:tav tm="100000">
                                          <p:val>
                                            <p:strVal val="#ppt_x"/>
                                          </p:val>
                                        </p:tav>
                                      </p:tavLst>
                                    </p:anim>
                                    <p:anim calcmode="lin" valueType="num">
                                      <p:cBhvr additive="base">
                                        <p:cTn id="4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10" name="Rounded Rectangle 5"/>
          <p:cNvSpPr/>
          <p:nvPr/>
        </p:nvSpPr>
        <p:spPr>
          <a:xfrm>
            <a:off x="1061886" y="3684869"/>
            <a:ext cx="10025213" cy="93267"/>
          </a:xfrm>
          <a:prstGeom prst="roundRect">
            <a:avLst>
              <a:gd name="adj" fmla="val 50000"/>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116" name="Group 24"/>
          <p:cNvGrpSpPr/>
          <p:nvPr/>
        </p:nvGrpSpPr>
        <p:grpSpPr>
          <a:xfrm>
            <a:off x="9394082" y="1608667"/>
            <a:ext cx="1462713" cy="1989956"/>
            <a:chOff x="800793" y="1501529"/>
            <a:chExt cx="1619915" cy="2203823"/>
          </a:xfrm>
        </p:grpSpPr>
        <p:grpSp>
          <p:nvGrpSpPr>
            <p:cNvPr id="117" name="Group 25"/>
            <p:cNvGrpSpPr/>
            <p:nvPr/>
          </p:nvGrpSpPr>
          <p:grpSpPr>
            <a:xfrm>
              <a:off x="800793" y="1501529"/>
              <a:ext cx="1619915" cy="1817422"/>
              <a:chOff x="2897739" y="3942989"/>
              <a:chExt cx="1619915" cy="1817422"/>
            </a:xfrm>
          </p:grpSpPr>
          <p:sp>
            <p:nvSpPr>
              <p:cNvPr id="119" name="Isosceles Triangle 27"/>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0" name="Donut 28"/>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18" name="Straight Connector 26"/>
            <p:cNvCxnSpPr>
              <a:endCxn id="119"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1" name="AutoShape 59"/>
          <p:cNvSpPr/>
          <p:nvPr/>
        </p:nvSpPr>
        <p:spPr bwMode="auto">
          <a:xfrm>
            <a:off x="9893477" y="2104389"/>
            <a:ext cx="462000" cy="4612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nvGrpSpPr>
          <p:cNvPr id="122" name="Group 39"/>
          <p:cNvGrpSpPr/>
          <p:nvPr/>
        </p:nvGrpSpPr>
        <p:grpSpPr>
          <a:xfrm flipV="1">
            <a:off x="7368130" y="3861706"/>
            <a:ext cx="1462713" cy="1989956"/>
            <a:chOff x="800793" y="1501529"/>
            <a:chExt cx="1619915" cy="2203823"/>
          </a:xfrm>
        </p:grpSpPr>
        <p:grpSp>
          <p:nvGrpSpPr>
            <p:cNvPr id="123" name="Group 40"/>
            <p:cNvGrpSpPr/>
            <p:nvPr/>
          </p:nvGrpSpPr>
          <p:grpSpPr>
            <a:xfrm>
              <a:off x="800793" y="1501529"/>
              <a:ext cx="1619915" cy="1817422"/>
              <a:chOff x="2897739" y="3942989"/>
              <a:chExt cx="1619915" cy="1817422"/>
            </a:xfrm>
          </p:grpSpPr>
          <p:sp>
            <p:nvSpPr>
              <p:cNvPr id="125" name="Isosceles Triangle 4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6" name="Donut 4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24" name="Straight Connector 41"/>
            <p:cNvCxnSpPr>
              <a:endCxn id="125"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27" name="Group 45"/>
          <p:cNvGrpSpPr/>
          <p:nvPr/>
        </p:nvGrpSpPr>
        <p:grpSpPr>
          <a:xfrm>
            <a:off x="7868485" y="4889699"/>
            <a:ext cx="462000" cy="432828"/>
            <a:chOff x="5368132" y="3540125"/>
            <a:chExt cx="465138" cy="435769"/>
          </a:xfrm>
          <a:solidFill>
            <a:schemeClr val="bg1"/>
          </a:solidFill>
        </p:grpSpPr>
        <p:sp>
          <p:nvSpPr>
            <p:cNvPr id="1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0" name="Group 18"/>
          <p:cNvGrpSpPr/>
          <p:nvPr/>
        </p:nvGrpSpPr>
        <p:grpSpPr>
          <a:xfrm>
            <a:off x="1293152" y="1610005"/>
            <a:ext cx="1462713" cy="2002659"/>
            <a:chOff x="800793" y="1501529"/>
            <a:chExt cx="1619915" cy="2217891"/>
          </a:xfrm>
        </p:grpSpPr>
        <p:grpSp>
          <p:nvGrpSpPr>
            <p:cNvPr id="140" name="Group 13"/>
            <p:cNvGrpSpPr/>
            <p:nvPr/>
          </p:nvGrpSpPr>
          <p:grpSpPr>
            <a:xfrm>
              <a:off x="800793" y="1501529"/>
              <a:ext cx="1619915" cy="1817422"/>
              <a:chOff x="2897739" y="3942989"/>
              <a:chExt cx="1619915" cy="1817422"/>
            </a:xfrm>
          </p:grpSpPr>
          <p:sp>
            <p:nvSpPr>
              <p:cNvPr id="143" name="Isosceles Triangle 1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4" name="Donut 11"/>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42" name="Straight Connector 15"/>
            <p:cNvCxnSpPr>
              <a:stCxn id="113" idx="0"/>
              <a:endCxn id="143" idx="0"/>
            </p:cNvCxnSpPr>
            <p:nvPr/>
          </p:nvCxnSpPr>
          <p:spPr>
            <a:xfrm flipH="1" flipV="1">
              <a:off x="1610750" y="3318950"/>
              <a:ext cx="1" cy="400470"/>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5" name="Group 48"/>
          <p:cNvGrpSpPr/>
          <p:nvPr/>
        </p:nvGrpSpPr>
        <p:grpSpPr>
          <a:xfrm>
            <a:off x="1866039" y="2109023"/>
            <a:ext cx="316935" cy="462000"/>
            <a:chOff x="3582988" y="3510757"/>
            <a:chExt cx="319088" cy="465138"/>
          </a:xfrm>
          <a:solidFill>
            <a:schemeClr val="bg1"/>
          </a:solidFill>
        </p:grpSpPr>
        <p:sp>
          <p:nvSpPr>
            <p:cNvPr id="1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48" name="Group 19"/>
          <p:cNvGrpSpPr/>
          <p:nvPr/>
        </p:nvGrpSpPr>
        <p:grpSpPr>
          <a:xfrm>
            <a:off x="5343137" y="1608667"/>
            <a:ext cx="1462713" cy="1989956"/>
            <a:chOff x="800793" y="1501529"/>
            <a:chExt cx="1619915" cy="2203823"/>
          </a:xfrm>
        </p:grpSpPr>
        <p:grpSp>
          <p:nvGrpSpPr>
            <p:cNvPr id="149" name="Group 20"/>
            <p:cNvGrpSpPr/>
            <p:nvPr/>
          </p:nvGrpSpPr>
          <p:grpSpPr>
            <a:xfrm>
              <a:off x="800793" y="1501529"/>
              <a:ext cx="1619915" cy="1817422"/>
              <a:chOff x="2897739" y="3942989"/>
              <a:chExt cx="1619915" cy="1817422"/>
            </a:xfrm>
          </p:grpSpPr>
          <p:sp>
            <p:nvSpPr>
              <p:cNvPr id="156" name="Isosceles Triangle 2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58" name="Donut 2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55" name="Straight Connector 21"/>
            <p:cNvCxnSpPr>
              <a:endCxn id="15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51"/>
          <p:cNvGrpSpPr/>
          <p:nvPr/>
        </p:nvGrpSpPr>
        <p:grpSpPr>
          <a:xfrm>
            <a:off x="5843493" y="2147022"/>
            <a:ext cx="462000" cy="388679"/>
            <a:chOff x="5368132" y="2625725"/>
            <a:chExt cx="465138" cy="391319"/>
          </a:xfrm>
          <a:solidFill>
            <a:schemeClr val="bg1"/>
          </a:solidFill>
        </p:grpSpPr>
        <p:sp>
          <p:nvSpPr>
            <p:cNvPr id="16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63" name="Group 29"/>
          <p:cNvGrpSpPr/>
          <p:nvPr/>
        </p:nvGrpSpPr>
        <p:grpSpPr>
          <a:xfrm flipV="1">
            <a:off x="3318145" y="3861706"/>
            <a:ext cx="1462713" cy="1989956"/>
            <a:chOff x="800793" y="1501529"/>
            <a:chExt cx="1619915" cy="2203823"/>
          </a:xfrm>
        </p:grpSpPr>
        <p:grpSp>
          <p:nvGrpSpPr>
            <p:cNvPr id="164" name="Group 30"/>
            <p:cNvGrpSpPr/>
            <p:nvPr/>
          </p:nvGrpSpPr>
          <p:grpSpPr>
            <a:xfrm>
              <a:off x="800793" y="1501529"/>
              <a:ext cx="1619915" cy="1817422"/>
              <a:chOff x="2897739" y="3942989"/>
              <a:chExt cx="1619915" cy="1817422"/>
            </a:xfrm>
          </p:grpSpPr>
          <p:sp>
            <p:nvSpPr>
              <p:cNvPr id="166" name="Isosceles Triangle 3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67" name="Donut 3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65" name="Straight Connector 31"/>
            <p:cNvCxnSpPr>
              <a:endCxn id="16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8" name="Group 55"/>
          <p:cNvGrpSpPr/>
          <p:nvPr/>
        </p:nvGrpSpPr>
        <p:grpSpPr>
          <a:xfrm>
            <a:off x="3818895" y="4889699"/>
            <a:ext cx="461211" cy="461211"/>
            <a:chOff x="4439444" y="1652588"/>
            <a:chExt cx="464344" cy="464344"/>
          </a:xfrm>
          <a:solidFill>
            <a:schemeClr val="bg1"/>
          </a:solidFill>
        </p:grpSpPr>
        <p:sp>
          <p:nvSpPr>
            <p:cNvPr id="16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sp>
        <p:nvSpPr>
          <p:cNvPr id="111" name="Oval 6"/>
          <p:cNvSpPr/>
          <p:nvPr/>
        </p:nvSpPr>
        <p:spPr>
          <a:xfrm>
            <a:off x="5942953"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2" name="Oval 7"/>
          <p:cNvSpPr/>
          <p:nvPr/>
        </p:nvSpPr>
        <p:spPr>
          <a:xfrm>
            <a:off x="9992938" y="3601301"/>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3" name="Oval 8"/>
          <p:cNvSpPr/>
          <p:nvPr/>
        </p:nvSpPr>
        <p:spPr>
          <a:xfrm>
            <a:off x="1892968"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4" name="Oval 9"/>
          <p:cNvSpPr/>
          <p:nvPr/>
        </p:nvSpPr>
        <p:spPr>
          <a:xfrm>
            <a:off x="3917960" y="3599964"/>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5" name="Oval 10"/>
          <p:cNvSpPr/>
          <p:nvPr/>
        </p:nvSpPr>
        <p:spPr>
          <a:xfrm>
            <a:off x="7967945" y="3599962"/>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87" name="TextBox 77"/>
          <p:cNvSpPr txBox="1"/>
          <p:nvPr/>
        </p:nvSpPr>
        <p:spPr>
          <a:xfrm>
            <a:off x="3024443"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8" name="TextBox 77"/>
          <p:cNvSpPr txBox="1"/>
          <p:nvPr/>
        </p:nvSpPr>
        <p:spPr>
          <a:xfrm>
            <a:off x="7043607"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9" name="TextBox 77"/>
          <p:cNvSpPr txBox="1"/>
          <p:nvPr/>
        </p:nvSpPr>
        <p:spPr>
          <a:xfrm>
            <a:off x="1097732"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0" name="TextBox 77"/>
          <p:cNvSpPr txBox="1"/>
          <p:nvPr/>
        </p:nvSpPr>
        <p:spPr>
          <a:xfrm>
            <a:off x="51168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1" name="TextBox 77"/>
          <p:cNvSpPr txBox="1"/>
          <p:nvPr/>
        </p:nvSpPr>
        <p:spPr>
          <a:xfrm>
            <a:off x="89395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0-#ppt_w/2"/>
                                          </p:val>
                                        </p:tav>
                                        <p:tav tm="100000">
                                          <p:val>
                                            <p:strVal val="#ppt_x"/>
                                          </p:val>
                                        </p:tav>
                                      </p:tavLst>
                                    </p:anim>
                                    <p:anim calcmode="lin" valueType="num">
                                      <p:cBhvr additive="base">
                                        <p:cTn id="1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anim calcmode="lin" valueType="num">
                                      <p:cBhvr>
                                        <p:cTn id="37" dur="500" fill="hold"/>
                                        <p:tgtEl>
                                          <p:spTgt spid="116"/>
                                        </p:tgtEl>
                                        <p:attrNameLst>
                                          <p:attrName>ppt_x</p:attrName>
                                        </p:attrNameLst>
                                      </p:cBhvr>
                                      <p:tavLst>
                                        <p:tav tm="0">
                                          <p:val>
                                            <p:strVal val="#ppt_x"/>
                                          </p:val>
                                        </p:tav>
                                        <p:tav tm="100000">
                                          <p:val>
                                            <p:strVal val="#ppt_x"/>
                                          </p:val>
                                        </p:tav>
                                      </p:tavLst>
                                    </p:anim>
                                    <p:anim calcmode="lin" valueType="num">
                                      <p:cBhvr>
                                        <p:cTn id="38" dur="500" fill="hold"/>
                                        <p:tgtEl>
                                          <p:spTgt spid="1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anim calcmode="lin" valueType="num">
                                      <p:cBhvr>
                                        <p:cTn id="47" dur="500" fill="hold"/>
                                        <p:tgtEl>
                                          <p:spTgt spid="130"/>
                                        </p:tgtEl>
                                        <p:attrNameLst>
                                          <p:attrName>ppt_x</p:attrName>
                                        </p:attrNameLst>
                                      </p:cBhvr>
                                      <p:tavLst>
                                        <p:tav tm="0">
                                          <p:val>
                                            <p:strVal val="#ppt_x"/>
                                          </p:val>
                                        </p:tav>
                                        <p:tav tm="100000">
                                          <p:val>
                                            <p:strVal val="#ppt_x"/>
                                          </p:val>
                                        </p:tav>
                                      </p:tavLst>
                                    </p:anim>
                                    <p:anim calcmode="lin" valueType="num">
                                      <p:cBhvr>
                                        <p:cTn id="48" dur="500" fill="hold"/>
                                        <p:tgtEl>
                                          <p:spTgt spid="1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anim calcmode="lin" valueType="num">
                                      <p:cBhvr>
                                        <p:cTn id="52" dur="500" fill="hold"/>
                                        <p:tgtEl>
                                          <p:spTgt spid="145"/>
                                        </p:tgtEl>
                                        <p:attrNameLst>
                                          <p:attrName>ppt_x</p:attrName>
                                        </p:attrNameLst>
                                      </p:cBhvr>
                                      <p:tavLst>
                                        <p:tav tm="0">
                                          <p:val>
                                            <p:strVal val="#ppt_x"/>
                                          </p:val>
                                        </p:tav>
                                        <p:tav tm="100000">
                                          <p:val>
                                            <p:strVal val="#ppt_x"/>
                                          </p:val>
                                        </p:tav>
                                      </p:tavLst>
                                    </p:anim>
                                    <p:anim calcmode="lin" valueType="num">
                                      <p:cBhvr>
                                        <p:cTn id="53" dur="500" fill="hold"/>
                                        <p:tgtEl>
                                          <p:spTgt spid="14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anim calcmode="lin" valueType="num">
                                      <p:cBhvr>
                                        <p:cTn id="57" dur="500" fill="hold"/>
                                        <p:tgtEl>
                                          <p:spTgt spid="148"/>
                                        </p:tgtEl>
                                        <p:attrNameLst>
                                          <p:attrName>ppt_x</p:attrName>
                                        </p:attrNameLst>
                                      </p:cBhvr>
                                      <p:tavLst>
                                        <p:tav tm="0">
                                          <p:val>
                                            <p:strVal val="#ppt_x"/>
                                          </p:val>
                                        </p:tav>
                                        <p:tav tm="100000">
                                          <p:val>
                                            <p:strVal val="#ppt_x"/>
                                          </p:val>
                                        </p:tav>
                                      </p:tavLst>
                                    </p:anim>
                                    <p:anim calcmode="lin" valueType="num">
                                      <p:cBhvr>
                                        <p:cTn id="58" dur="500" fill="hold"/>
                                        <p:tgtEl>
                                          <p:spTgt spid="14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anim calcmode="lin" valueType="num">
                                      <p:cBhvr>
                                        <p:cTn id="62" dur="500" fill="hold"/>
                                        <p:tgtEl>
                                          <p:spTgt spid="159"/>
                                        </p:tgtEl>
                                        <p:attrNameLst>
                                          <p:attrName>ppt_x</p:attrName>
                                        </p:attrNameLst>
                                      </p:cBhvr>
                                      <p:tavLst>
                                        <p:tav tm="0">
                                          <p:val>
                                            <p:strVal val="#ppt_x"/>
                                          </p:val>
                                        </p:tav>
                                        <p:tav tm="100000">
                                          <p:val>
                                            <p:strVal val="#ppt_x"/>
                                          </p:val>
                                        </p:tav>
                                      </p:tavLst>
                                    </p:anim>
                                    <p:anim calcmode="lin" valueType="num">
                                      <p:cBhvr>
                                        <p:cTn id="63"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anim calcmode="lin" valueType="num">
                                      <p:cBhvr>
                                        <p:cTn id="69" dur="500" fill="hold"/>
                                        <p:tgtEl>
                                          <p:spTgt spid="122"/>
                                        </p:tgtEl>
                                        <p:attrNameLst>
                                          <p:attrName>ppt_x</p:attrName>
                                        </p:attrNameLst>
                                      </p:cBhvr>
                                      <p:tavLst>
                                        <p:tav tm="0">
                                          <p:val>
                                            <p:strVal val="#ppt_x"/>
                                          </p:val>
                                        </p:tav>
                                        <p:tav tm="100000">
                                          <p:val>
                                            <p:strVal val="#ppt_x"/>
                                          </p:val>
                                        </p:tav>
                                      </p:tavLst>
                                    </p:anim>
                                    <p:anim calcmode="lin" valueType="num">
                                      <p:cBhvr>
                                        <p:cTn id="70" dur="500" fill="hold"/>
                                        <p:tgtEl>
                                          <p:spTgt spid="122"/>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anim calcmode="lin" valueType="num">
                                      <p:cBhvr>
                                        <p:cTn id="79" dur="500" fill="hold"/>
                                        <p:tgtEl>
                                          <p:spTgt spid="163"/>
                                        </p:tgtEl>
                                        <p:attrNameLst>
                                          <p:attrName>ppt_x</p:attrName>
                                        </p:attrNameLst>
                                      </p:cBhvr>
                                      <p:tavLst>
                                        <p:tav tm="0">
                                          <p:val>
                                            <p:strVal val="#ppt_x"/>
                                          </p:val>
                                        </p:tav>
                                        <p:tav tm="100000">
                                          <p:val>
                                            <p:strVal val="#ppt_x"/>
                                          </p:val>
                                        </p:tav>
                                      </p:tavLst>
                                    </p:anim>
                                    <p:anim calcmode="lin" valueType="num">
                                      <p:cBhvr>
                                        <p:cTn id="80" dur="500" fill="hold"/>
                                        <p:tgtEl>
                                          <p:spTgt spid="16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anim calcmode="lin" valueType="num">
                                      <p:cBhvr>
                                        <p:cTn id="84" dur="500" fill="hold"/>
                                        <p:tgtEl>
                                          <p:spTgt spid="168"/>
                                        </p:tgtEl>
                                        <p:attrNameLst>
                                          <p:attrName>ppt_x</p:attrName>
                                        </p:attrNameLst>
                                      </p:cBhvr>
                                      <p:tavLst>
                                        <p:tav tm="0">
                                          <p:val>
                                            <p:strVal val="#ppt_x"/>
                                          </p:val>
                                        </p:tav>
                                        <p:tav tm="100000">
                                          <p:val>
                                            <p:strVal val="#ppt_x"/>
                                          </p:val>
                                        </p:tav>
                                      </p:tavLst>
                                    </p:anim>
                                    <p:anim calcmode="lin" valueType="num">
                                      <p:cBhvr>
                                        <p:cTn id="85" dur="500" fill="hold"/>
                                        <p:tgtEl>
                                          <p:spTgt spid="168"/>
                                        </p:tgtEl>
                                        <p:attrNameLst>
                                          <p:attrName>ppt_y</p:attrName>
                                        </p:attrNameLst>
                                      </p:cBhvr>
                                      <p:tavLst>
                                        <p:tav tm="0">
                                          <p:val>
                                            <p:strVal val="#ppt_y-.1"/>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additive="base">
                                        <p:cTn id="88" dur="500" fill="hold"/>
                                        <p:tgtEl>
                                          <p:spTgt spid="187"/>
                                        </p:tgtEl>
                                        <p:attrNameLst>
                                          <p:attrName>ppt_x</p:attrName>
                                        </p:attrNameLst>
                                      </p:cBhvr>
                                      <p:tavLst>
                                        <p:tav tm="0">
                                          <p:val>
                                            <p:strVal val="1+#ppt_w/2"/>
                                          </p:val>
                                        </p:tav>
                                        <p:tav tm="100000">
                                          <p:val>
                                            <p:strVal val="#ppt_x"/>
                                          </p:val>
                                        </p:tav>
                                      </p:tavLst>
                                    </p:anim>
                                    <p:anim calcmode="lin" valueType="num">
                                      <p:cBhvr additive="base">
                                        <p:cTn id="89" dur="500" fill="hold"/>
                                        <p:tgtEl>
                                          <p:spTgt spid="18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88"/>
                                        </p:tgtEl>
                                        <p:attrNameLst>
                                          <p:attrName>style.visibility</p:attrName>
                                        </p:attrNameLst>
                                      </p:cBhvr>
                                      <p:to>
                                        <p:strVal val="visible"/>
                                      </p:to>
                                    </p:set>
                                    <p:anim calcmode="lin" valueType="num">
                                      <p:cBhvr additive="base">
                                        <p:cTn id="92" dur="500" fill="hold"/>
                                        <p:tgtEl>
                                          <p:spTgt spid="188"/>
                                        </p:tgtEl>
                                        <p:attrNameLst>
                                          <p:attrName>ppt_x</p:attrName>
                                        </p:attrNameLst>
                                      </p:cBhvr>
                                      <p:tavLst>
                                        <p:tav tm="0">
                                          <p:val>
                                            <p:strVal val="1+#ppt_w/2"/>
                                          </p:val>
                                        </p:tav>
                                        <p:tav tm="100000">
                                          <p:val>
                                            <p:strVal val="#ppt_x"/>
                                          </p:val>
                                        </p:tav>
                                      </p:tavLst>
                                    </p:anim>
                                    <p:anim calcmode="lin" valueType="num">
                                      <p:cBhvr additive="base">
                                        <p:cTn id="93" dur="500" fill="hold"/>
                                        <p:tgtEl>
                                          <p:spTgt spid="18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89"/>
                                        </p:tgtEl>
                                        <p:attrNameLst>
                                          <p:attrName>style.visibility</p:attrName>
                                        </p:attrNameLst>
                                      </p:cBhvr>
                                      <p:to>
                                        <p:strVal val="visible"/>
                                      </p:to>
                                    </p:set>
                                    <p:anim calcmode="lin" valueType="num">
                                      <p:cBhvr additive="base">
                                        <p:cTn id="96" dur="500" fill="hold"/>
                                        <p:tgtEl>
                                          <p:spTgt spid="189"/>
                                        </p:tgtEl>
                                        <p:attrNameLst>
                                          <p:attrName>ppt_x</p:attrName>
                                        </p:attrNameLst>
                                      </p:cBhvr>
                                      <p:tavLst>
                                        <p:tav tm="0">
                                          <p:val>
                                            <p:strVal val="1+#ppt_w/2"/>
                                          </p:val>
                                        </p:tav>
                                        <p:tav tm="100000">
                                          <p:val>
                                            <p:strVal val="#ppt_x"/>
                                          </p:val>
                                        </p:tav>
                                      </p:tavLst>
                                    </p:anim>
                                    <p:anim calcmode="lin" valueType="num">
                                      <p:cBhvr additive="base">
                                        <p:cTn id="97" dur="500" fill="hold"/>
                                        <p:tgtEl>
                                          <p:spTgt spid="18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90"/>
                                        </p:tgtEl>
                                        <p:attrNameLst>
                                          <p:attrName>style.visibility</p:attrName>
                                        </p:attrNameLst>
                                      </p:cBhvr>
                                      <p:to>
                                        <p:strVal val="visible"/>
                                      </p:to>
                                    </p:set>
                                    <p:anim calcmode="lin" valueType="num">
                                      <p:cBhvr additive="base">
                                        <p:cTn id="100" dur="500" fill="hold"/>
                                        <p:tgtEl>
                                          <p:spTgt spid="190"/>
                                        </p:tgtEl>
                                        <p:attrNameLst>
                                          <p:attrName>ppt_x</p:attrName>
                                        </p:attrNameLst>
                                      </p:cBhvr>
                                      <p:tavLst>
                                        <p:tav tm="0">
                                          <p:val>
                                            <p:strVal val="1+#ppt_w/2"/>
                                          </p:val>
                                        </p:tav>
                                        <p:tav tm="100000">
                                          <p:val>
                                            <p:strVal val="#ppt_x"/>
                                          </p:val>
                                        </p:tav>
                                      </p:tavLst>
                                    </p:anim>
                                    <p:anim calcmode="lin" valueType="num">
                                      <p:cBhvr additive="base">
                                        <p:cTn id="101" dur="500" fill="hold"/>
                                        <p:tgtEl>
                                          <p:spTgt spid="19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1"/>
                                        </p:tgtEl>
                                        <p:attrNameLst>
                                          <p:attrName>style.visibility</p:attrName>
                                        </p:attrNameLst>
                                      </p:cBhvr>
                                      <p:to>
                                        <p:strVal val="visible"/>
                                      </p:to>
                                    </p:set>
                                    <p:anim calcmode="lin" valueType="num">
                                      <p:cBhvr additive="base">
                                        <p:cTn id="104" dur="500" fill="hold"/>
                                        <p:tgtEl>
                                          <p:spTgt spid="191"/>
                                        </p:tgtEl>
                                        <p:attrNameLst>
                                          <p:attrName>ppt_x</p:attrName>
                                        </p:attrNameLst>
                                      </p:cBhvr>
                                      <p:tavLst>
                                        <p:tav tm="0">
                                          <p:val>
                                            <p:strVal val="1+#ppt_w/2"/>
                                          </p:val>
                                        </p:tav>
                                        <p:tav tm="100000">
                                          <p:val>
                                            <p:strVal val="#ppt_x"/>
                                          </p:val>
                                        </p:tav>
                                      </p:tavLst>
                                    </p:anim>
                                    <p:anim calcmode="lin" valueType="num">
                                      <p:cBhvr additive="base">
                                        <p:cTn id="105"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21" grpId="0" animBg="1"/>
      <p:bldP spid="111" grpId="0" animBg="1"/>
      <p:bldP spid="112" grpId="0" animBg="1"/>
      <p:bldP spid="113" grpId="0" animBg="1"/>
      <p:bldP spid="114" grpId="0" animBg="1"/>
      <p:bldP spid="115" grpId="0" animBg="1"/>
      <p:bldP spid="187"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97" name="任意多边形 96"/>
          <p:cNvSpPr/>
          <p:nvPr/>
        </p:nvSpPr>
        <p:spPr>
          <a:xfrm>
            <a:off x="3487170" y="2333564"/>
            <a:ext cx="5177711" cy="2789873"/>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35"/>
          </a:p>
        </p:txBody>
      </p:sp>
      <p:sp>
        <p:nvSpPr>
          <p:cNvPr id="100" name="椭圆 99"/>
          <p:cNvSpPr/>
          <p:nvPr/>
        </p:nvSpPr>
        <p:spPr>
          <a:xfrm>
            <a:off x="4946404" y="3235095"/>
            <a:ext cx="2119816" cy="211981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4" name="文本框 15"/>
          <p:cNvSpPr txBox="1">
            <a:spLocks noChangeArrowheads="1"/>
          </p:cNvSpPr>
          <p:nvPr/>
        </p:nvSpPr>
        <p:spPr bwMode="auto">
          <a:xfrm>
            <a:off x="5213953" y="4046251"/>
            <a:ext cx="1550424" cy="502766"/>
          </a:xfrm>
          <a:prstGeom prst="rect">
            <a:avLst/>
          </a:prstGeom>
          <a:noFill/>
          <a:ln w="9525">
            <a:noFill/>
            <a:miter lim="800000"/>
          </a:ln>
        </p:spPr>
        <p:txBody>
          <a:bodyPr wrap="none">
            <a:spAutoFit/>
          </a:bodyPr>
          <a:lstStyle/>
          <a:p>
            <a:r>
              <a:rPr lang="zh-CN" altLang="en-US" sz="2665" dirty="0">
                <a:solidFill>
                  <a:schemeClr val="bg2"/>
                </a:solidFill>
                <a:latin typeface="微软雅黑" panose="020B0503020204020204" charset="-122"/>
                <a:ea typeface="微软雅黑" panose="020B0503020204020204" charset="-122"/>
              </a:rPr>
              <a:t>标题文字</a:t>
            </a:r>
          </a:p>
        </p:txBody>
      </p:sp>
      <p:sp>
        <p:nvSpPr>
          <p:cNvPr id="107" name="椭圆 106"/>
          <p:cNvSpPr/>
          <p:nvPr/>
        </p:nvSpPr>
        <p:spPr>
          <a:xfrm>
            <a:off x="6764355" y="1742019"/>
            <a:ext cx="1644685" cy="164468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9" name="文本框 16"/>
          <p:cNvSpPr txBox="1">
            <a:spLocks noChangeArrowheads="1"/>
          </p:cNvSpPr>
          <p:nvPr/>
        </p:nvSpPr>
        <p:spPr bwMode="auto">
          <a:xfrm>
            <a:off x="6978379" y="2362369"/>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p>
        </p:txBody>
      </p:sp>
      <p:sp>
        <p:nvSpPr>
          <p:cNvPr id="112" name="椭圆 111"/>
          <p:cNvSpPr/>
          <p:nvPr/>
        </p:nvSpPr>
        <p:spPr>
          <a:xfrm>
            <a:off x="2929465" y="2112919"/>
            <a:ext cx="1353651" cy="135365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0" name="椭圆 129"/>
          <p:cNvSpPr/>
          <p:nvPr/>
        </p:nvSpPr>
        <p:spPr>
          <a:xfrm>
            <a:off x="2811697" y="4295004"/>
            <a:ext cx="1471419" cy="147141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3" name="椭圆 132"/>
          <p:cNvSpPr/>
          <p:nvPr/>
        </p:nvSpPr>
        <p:spPr>
          <a:xfrm>
            <a:off x="7728154" y="4175882"/>
            <a:ext cx="1610844" cy="161084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文本框 19"/>
          <p:cNvSpPr txBox="1">
            <a:spLocks noChangeArrowheads="1"/>
          </p:cNvSpPr>
          <p:nvPr/>
        </p:nvSpPr>
        <p:spPr bwMode="auto">
          <a:xfrm>
            <a:off x="7900775" y="4769881"/>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p>
        </p:txBody>
      </p:sp>
      <p:sp>
        <p:nvSpPr>
          <p:cNvPr id="135" name="椭圆 134"/>
          <p:cNvSpPr/>
          <p:nvPr/>
        </p:nvSpPr>
        <p:spPr>
          <a:xfrm>
            <a:off x="6880770" y="5407704"/>
            <a:ext cx="506265" cy="506265"/>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6" name="椭圆 135"/>
          <p:cNvSpPr/>
          <p:nvPr/>
        </p:nvSpPr>
        <p:spPr>
          <a:xfrm>
            <a:off x="1799167" y="3734593"/>
            <a:ext cx="675472" cy="67547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7" name="椭圆 136"/>
          <p:cNvSpPr/>
          <p:nvPr/>
        </p:nvSpPr>
        <p:spPr>
          <a:xfrm>
            <a:off x="8946439" y="2297015"/>
            <a:ext cx="675472" cy="674117"/>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椭圆 137"/>
          <p:cNvSpPr/>
          <p:nvPr/>
        </p:nvSpPr>
        <p:spPr>
          <a:xfrm>
            <a:off x="9777580" y="4477745"/>
            <a:ext cx="448059" cy="448059"/>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9" name="椭圆 138"/>
          <p:cNvSpPr/>
          <p:nvPr/>
        </p:nvSpPr>
        <p:spPr>
          <a:xfrm>
            <a:off x="5085830" y="1928823"/>
            <a:ext cx="621325" cy="621325"/>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文本框 19"/>
          <p:cNvSpPr txBox="1">
            <a:spLocks noChangeArrowheads="1"/>
          </p:cNvSpPr>
          <p:nvPr/>
        </p:nvSpPr>
        <p:spPr bwMode="auto">
          <a:xfrm>
            <a:off x="2972874" y="2595973"/>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p>
        </p:txBody>
      </p:sp>
      <p:sp>
        <p:nvSpPr>
          <p:cNvPr id="141" name="文本框 16"/>
          <p:cNvSpPr txBox="1">
            <a:spLocks noChangeArrowheads="1"/>
          </p:cNvSpPr>
          <p:nvPr/>
        </p:nvSpPr>
        <p:spPr bwMode="auto">
          <a:xfrm>
            <a:off x="2911335" y="4782751"/>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500" fill="hold"/>
                                        <p:tgtEl>
                                          <p:spTgt spid="130"/>
                                        </p:tgtEl>
                                        <p:attrNameLst>
                                          <p:attrName>ppt_w</p:attrName>
                                        </p:attrNameLst>
                                      </p:cBhvr>
                                      <p:tavLst>
                                        <p:tav tm="0">
                                          <p:val>
                                            <p:fltVal val="0"/>
                                          </p:val>
                                        </p:tav>
                                        <p:tav tm="100000">
                                          <p:val>
                                            <p:strVal val="#ppt_w"/>
                                          </p:val>
                                        </p:tav>
                                      </p:tavLst>
                                    </p:anim>
                                    <p:anim calcmode="lin" valueType="num">
                                      <p:cBhvr>
                                        <p:cTn id="44" dur="500" fill="hold"/>
                                        <p:tgtEl>
                                          <p:spTgt spid="130"/>
                                        </p:tgtEl>
                                        <p:attrNameLst>
                                          <p:attrName>ppt_h</p:attrName>
                                        </p:attrNameLst>
                                      </p:cBhvr>
                                      <p:tavLst>
                                        <p:tav tm="0">
                                          <p:val>
                                            <p:fltVal val="0"/>
                                          </p:val>
                                        </p:tav>
                                        <p:tav tm="100000">
                                          <p:val>
                                            <p:strVal val="#ppt_h"/>
                                          </p:val>
                                        </p:tav>
                                      </p:tavLst>
                                    </p:anim>
                                    <p:animEffect transition="in" filter="fade">
                                      <p:cBhvr>
                                        <p:cTn id="45" dur="500"/>
                                        <p:tgtEl>
                                          <p:spTgt spid="1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animEffect transition="in" filter="fade">
                                      <p:cBhvr>
                                        <p:cTn id="50" dur="50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p:cTn id="53" dur="500" fill="hold"/>
                                        <p:tgtEl>
                                          <p:spTgt spid="134"/>
                                        </p:tgtEl>
                                        <p:attrNameLst>
                                          <p:attrName>ppt_w</p:attrName>
                                        </p:attrNameLst>
                                      </p:cBhvr>
                                      <p:tavLst>
                                        <p:tav tm="0">
                                          <p:val>
                                            <p:fltVal val="0"/>
                                          </p:val>
                                        </p:tav>
                                        <p:tav tm="100000">
                                          <p:val>
                                            <p:strVal val="#ppt_w"/>
                                          </p:val>
                                        </p:tav>
                                      </p:tavLst>
                                    </p:anim>
                                    <p:anim calcmode="lin" valueType="num">
                                      <p:cBhvr>
                                        <p:cTn id="54" dur="500" fill="hold"/>
                                        <p:tgtEl>
                                          <p:spTgt spid="134"/>
                                        </p:tgtEl>
                                        <p:attrNameLst>
                                          <p:attrName>ppt_h</p:attrName>
                                        </p:attrNameLst>
                                      </p:cBhvr>
                                      <p:tavLst>
                                        <p:tav tm="0">
                                          <p:val>
                                            <p:fltVal val="0"/>
                                          </p:val>
                                        </p:tav>
                                        <p:tav tm="100000">
                                          <p:val>
                                            <p:strVal val="#ppt_h"/>
                                          </p:val>
                                        </p:tav>
                                      </p:tavLst>
                                    </p:anim>
                                    <p:animEffect transition="in" filter="fade">
                                      <p:cBhvr>
                                        <p:cTn id="55" dur="500"/>
                                        <p:tgtEl>
                                          <p:spTgt spid="13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500" fill="hold"/>
                                        <p:tgtEl>
                                          <p:spTgt spid="135"/>
                                        </p:tgtEl>
                                        <p:attrNameLst>
                                          <p:attrName>ppt_w</p:attrName>
                                        </p:attrNameLst>
                                      </p:cBhvr>
                                      <p:tavLst>
                                        <p:tav tm="0">
                                          <p:val>
                                            <p:fltVal val="0"/>
                                          </p:val>
                                        </p:tav>
                                        <p:tav tm="100000">
                                          <p:val>
                                            <p:strVal val="#ppt_w"/>
                                          </p:val>
                                        </p:tav>
                                      </p:tavLst>
                                    </p:anim>
                                    <p:anim calcmode="lin" valueType="num">
                                      <p:cBhvr>
                                        <p:cTn id="59" dur="500" fill="hold"/>
                                        <p:tgtEl>
                                          <p:spTgt spid="135"/>
                                        </p:tgtEl>
                                        <p:attrNameLst>
                                          <p:attrName>ppt_h</p:attrName>
                                        </p:attrNameLst>
                                      </p:cBhvr>
                                      <p:tavLst>
                                        <p:tav tm="0">
                                          <p:val>
                                            <p:fltVal val="0"/>
                                          </p:val>
                                        </p:tav>
                                        <p:tav tm="100000">
                                          <p:val>
                                            <p:strVal val="#ppt_h"/>
                                          </p:val>
                                        </p:tav>
                                      </p:tavLst>
                                    </p:anim>
                                    <p:animEffect transition="in" filter="fade">
                                      <p:cBhvr>
                                        <p:cTn id="60" dur="500"/>
                                        <p:tgtEl>
                                          <p:spTgt spid="1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p:cTn id="63" dur="500" fill="hold"/>
                                        <p:tgtEl>
                                          <p:spTgt spid="136"/>
                                        </p:tgtEl>
                                        <p:attrNameLst>
                                          <p:attrName>ppt_w</p:attrName>
                                        </p:attrNameLst>
                                      </p:cBhvr>
                                      <p:tavLst>
                                        <p:tav tm="0">
                                          <p:val>
                                            <p:fltVal val="0"/>
                                          </p:val>
                                        </p:tav>
                                        <p:tav tm="100000">
                                          <p:val>
                                            <p:strVal val="#ppt_w"/>
                                          </p:val>
                                        </p:tav>
                                      </p:tavLst>
                                    </p:anim>
                                    <p:anim calcmode="lin" valueType="num">
                                      <p:cBhvr>
                                        <p:cTn id="64" dur="500" fill="hold"/>
                                        <p:tgtEl>
                                          <p:spTgt spid="136"/>
                                        </p:tgtEl>
                                        <p:attrNameLst>
                                          <p:attrName>ppt_h</p:attrName>
                                        </p:attrNameLst>
                                      </p:cBhvr>
                                      <p:tavLst>
                                        <p:tav tm="0">
                                          <p:val>
                                            <p:fltVal val="0"/>
                                          </p:val>
                                        </p:tav>
                                        <p:tav tm="100000">
                                          <p:val>
                                            <p:strVal val="#ppt_h"/>
                                          </p:val>
                                        </p:tav>
                                      </p:tavLst>
                                    </p:anim>
                                    <p:animEffect transition="in" filter="fade">
                                      <p:cBhvr>
                                        <p:cTn id="65" dur="500"/>
                                        <p:tgtEl>
                                          <p:spTgt spid="1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p:cTn id="73" dur="500" fill="hold"/>
                                        <p:tgtEl>
                                          <p:spTgt spid="138"/>
                                        </p:tgtEl>
                                        <p:attrNameLst>
                                          <p:attrName>ppt_w</p:attrName>
                                        </p:attrNameLst>
                                      </p:cBhvr>
                                      <p:tavLst>
                                        <p:tav tm="0">
                                          <p:val>
                                            <p:fltVal val="0"/>
                                          </p:val>
                                        </p:tav>
                                        <p:tav tm="100000">
                                          <p:val>
                                            <p:strVal val="#ppt_w"/>
                                          </p:val>
                                        </p:tav>
                                      </p:tavLst>
                                    </p:anim>
                                    <p:anim calcmode="lin" valueType="num">
                                      <p:cBhvr>
                                        <p:cTn id="74" dur="500" fill="hold"/>
                                        <p:tgtEl>
                                          <p:spTgt spid="138"/>
                                        </p:tgtEl>
                                        <p:attrNameLst>
                                          <p:attrName>ppt_h</p:attrName>
                                        </p:attrNameLst>
                                      </p:cBhvr>
                                      <p:tavLst>
                                        <p:tav tm="0">
                                          <p:val>
                                            <p:fltVal val="0"/>
                                          </p:val>
                                        </p:tav>
                                        <p:tav tm="100000">
                                          <p:val>
                                            <p:strVal val="#ppt_h"/>
                                          </p:val>
                                        </p:tav>
                                      </p:tavLst>
                                    </p:anim>
                                    <p:animEffect transition="in" filter="fade">
                                      <p:cBhvr>
                                        <p:cTn id="75" dur="500"/>
                                        <p:tgtEl>
                                          <p:spTgt spid="13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p:cTn id="78" dur="500" fill="hold"/>
                                        <p:tgtEl>
                                          <p:spTgt spid="139"/>
                                        </p:tgtEl>
                                        <p:attrNameLst>
                                          <p:attrName>ppt_w</p:attrName>
                                        </p:attrNameLst>
                                      </p:cBhvr>
                                      <p:tavLst>
                                        <p:tav tm="0">
                                          <p:val>
                                            <p:fltVal val="0"/>
                                          </p:val>
                                        </p:tav>
                                        <p:tav tm="100000">
                                          <p:val>
                                            <p:strVal val="#ppt_w"/>
                                          </p:val>
                                        </p:tav>
                                      </p:tavLst>
                                    </p:anim>
                                    <p:anim calcmode="lin" valueType="num">
                                      <p:cBhvr>
                                        <p:cTn id="79" dur="500" fill="hold"/>
                                        <p:tgtEl>
                                          <p:spTgt spid="139"/>
                                        </p:tgtEl>
                                        <p:attrNameLst>
                                          <p:attrName>ppt_h</p:attrName>
                                        </p:attrNameLst>
                                      </p:cBhvr>
                                      <p:tavLst>
                                        <p:tav tm="0">
                                          <p:val>
                                            <p:fltVal val="0"/>
                                          </p:val>
                                        </p:tav>
                                        <p:tav tm="100000">
                                          <p:val>
                                            <p:strVal val="#ppt_h"/>
                                          </p:val>
                                        </p:tav>
                                      </p:tavLst>
                                    </p:anim>
                                    <p:animEffect transition="in" filter="fade">
                                      <p:cBhvr>
                                        <p:cTn id="80" dur="500"/>
                                        <p:tgtEl>
                                          <p:spTgt spid="1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anim calcmode="lin" valueType="num">
                                      <p:cBhvr>
                                        <p:cTn id="83" dur="500" fill="hold"/>
                                        <p:tgtEl>
                                          <p:spTgt spid="140"/>
                                        </p:tgtEl>
                                        <p:attrNameLst>
                                          <p:attrName>ppt_w</p:attrName>
                                        </p:attrNameLst>
                                      </p:cBhvr>
                                      <p:tavLst>
                                        <p:tav tm="0">
                                          <p:val>
                                            <p:fltVal val="0"/>
                                          </p:val>
                                        </p:tav>
                                        <p:tav tm="100000">
                                          <p:val>
                                            <p:strVal val="#ppt_w"/>
                                          </p:val>
                                        </p:tav>
                                      </p:tavLst>
                                    </p:anim>
                                    <p:anim calcmode="lin" valueType="num">
                                      <p:cBhvr>
                                        <p:cTn id="84" dur="500" fill="hold"/>
                                        <p:tgtEl>
                                          <p:spTgt spid="140"/>
                                        </p:tgtEl>
                                        <p:attrNameLst>
                                          <p:attrName>ppt_h</p:attrName>
                                        </p:attrNameLst>
                                      </p:cBhvr>
                                      <p:tavLst>
                                        <p:tav tm="0">
                                          <p:val>
                                            <p:fltVal val="0"/>
                                          </p:val>
                                        </p:tav>
                                        <p:tav tm="100000">
                                          <p:val>
                                            <p:strVal val="#ppt_h"/>
                                          </p:val>
                                        </p:tav>
                                      </p:tavLst>
                                    </p:anim>
                                    <p:animEffect transition="in" filter="fade">
                                      <p:cBhvr>
                                        <p:cTn id="85" dur="500"/>
                                        <p:tgtEl>
                                          <p:spTgt spid="1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自定义 271">
      <a:dk1>
        <a:srgbClr val="000000"/>
      </a:dk1>
      <a:lt1>
        <a:srgbClr val="FFFFFF"/>
      </a:lt1>
      <a:dk2>
        <a:srgbClr val="0089D2"/>
      </a:dk2>
      <a:lt2>
        <a:srgbClr val="28B5F4"/>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3092</Words>
  <Application>Microsoft Office PowerPoint</Application>
  <PresentationFormat>宽屏</PresentationFormat>
  <Paragraphs>563</Paragraphs>
  <Slides>37</Slides>
  <Notes>30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37</vt:i4>
      </vt:variant>
    </vt:vector>
  </HeadingPairs>
  <TitlesOfParts>
    <vt:vector size="52" baseType="lpstr">
      <vt:lpstr>Arial Unicode MS</vt:lpstr>
      <vt:lpstr>方正兰亭黑_GBK</vt:lpstr>
      <vt:lpstr>微软雅黑</vt:lpstr>
      <vt:lpstr>Bebas</vt:lpstr>
      <vt:lpstr>华文黑体</vt:lpstr>
      <vt:lpstr>Calibri</vt:lpstr>
      <vt:lpstr>Agency FB</vt:lpstr>
      <vt:lpstr>Source Sans Pro</vt:lpstr>
      <vt:lpstr>Arial</vt:lpstr>
      <vt:lpstr>Gill Sans</vt:lpstr>
      <vt:lpstr>LiHei Pro</vt:lpstr>
      <vt:lpstr>Impact</vt:lpstr>
      <vt:lpstr>宋体</vt:lpstr>
      <vt:lpstr>Arial Black</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2017-12-08T10:53:28Z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