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handoutMasterIdLst>
    <p:handoutMasterId r:id="rId43"/>
  </p:handoutMasterIdLst>
  <p:sldIdLst>
    <p:sldId id="256" r:id="rId2"/>
    <p:sldId id="258" r:id="rId3"/>
    <p:sldId id="259" r:id="rId4"/>
    <p:sldId id="296" r:id="rId5"/>
    <p:sldId id="291" r:id="rId6"/>
    <p:sldId id="292" r:id="rId7"/>
    <p:sldId id="293" r:id="rId8"/>
    <p:sldId id="294" r:id="rId9"/>
    <p:sldId id="304" r:id="rId10"/>
    <p:sldId id="295" r:id="rId11"/>
    <p:sldId id="298" r:id="rId12"/>
    <p:sldId id="265" r:id="rId13"/>
    <p:sldId id="285" r:id="rId14"/>
    <p:sldId id="266" r:id="rId15"/>
    <p:sldId id="267" r:id="rId16"/>
    <p:sldId id="299" r:id="rId17"/>
    <p:sldId id="300" r:id="rId18"/>
    <p:sldId id="305" r:id="rId19"/>
    <p:sldId id="268" r:id="rId20"/>
    <p:sldId id="269" r:id="rId21"/>
    <p:sldId id="270" r:id="rId22"/>
    <p:sldId id="271" r:id="rId23"/>
    <p:sldId id="279" r:id="rId24"/>
    <p:sldId id="264" r:id="rId25"/>
    <p:sldId id="306" r:id="rId26"/>
    <p:sldId id="280" r:id="rId27"/>
    <p:sldId id="282" r:id="rId28"/>
    <p:sldId id="284" r:id="rId29"/>
    <p:sldId id="288" r:id="rId30"/>
    <p:sldId id="301" r:id="rId31"/>
    <p:sldId id="302" r:id="rId32"/>
    <p:sldId id="272" r:id="rId33"/>
    <p:sldId id="307" r:id="rId34"/>
    <p:sldId id="273" r:id="rId35"/>
    <p:sldId id="281" r:id="rId36"/>
    <p:sldId id="276" r:id="rId37"/>
    <p:sldId id="277" r:id="rId38"/>
    <p:sldId id="287" r:id="rId39"/>
    <p:sldId id="278" r:id="rId40"/>
    <p:sldId id="303"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13" autoAdjust="0"/>
    <p:restoredTop sz="94660"/>
  </p:normalViewPr>
  <p:slideViewPr>
    <p:cSldViewPr snapToGrid="0">
      <p:cViewPr>
        <p:scale>
          <a:sx n="66" d="100"/>
          <a:sy n="66" d="100"/>
        </p:scale>
        <p:origin x="894" y="654"/>
      </p:cViewPr>
      <p:guideLst/>
    </p:cSldViewPr>
  </p:slideViewPr>
  <p:notesTextViewPr>
    <p:cViewPr>
      <p:scale>
        <a:sx n="1" d="1"/>
        <a:sy n="1" d="1"/>
      </p:scale>
      <p:origin x="0" y="0"/>
    </p:cViewPr>
  </p:notesTextViewPr>
  <p:sorterViewPr>
    <p:cViewPr>
      <p:scale>
        <a:sx n="54" d="100"/>
        <a:sy n="5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2017/12/8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377622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228DD-FFCA-42EF-8F06-404D3A13F4AD}" type="datetimeFigureOut">
              <a:rPr lang="zh-CN" altLang="en-US" smtClean="0"/>
              <a:t>2017/12/8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C0139-ECD2-4D55-808F-8AA14359D4E1}" type="slidenum">
              <a:rPr lang="zh-CN" altLang="en-US" smtClean="0"/>
              <a:t>‹#›</a:t>
            </a:fld>
            <a:endParaRPr lang="zh-CN" altLang="en-US"/>
          </a:p>
        </p:txBody>
      </p:sp>
    </p:spTree>
    <p:extLst>
      <p:ext uri="{BB962C8B-B14F-4D97-AF65-F5344CB8AC3E}">
        <p14:creationId xmlns:p14="http://schemas.microsoft.com/office/powerpoint/2010/main" val="637908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更多模板请关注：亮亮图文旗舰店https://liangliangtuwen.tmall.com</a:t>
            </a:r>
          </a:p>
        </p:txBody>
      </p:sp>
    </p:spTree>
    <p:extLst>
      <p:ext uri="{BB962C8B-B14F-4D97-AF65-F5344CB8AC3E}">
        <p14:creationId xmlns:p14="http://schemas.microsoft.com/office/powerpoint/2010/main" val="106747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13</a:t>
            </a:fld>
            <a:endParaRPr lang="zh-CN" altLang="en-US"/>
          </a:p>
        </p:txBody>
      </p:sp>
    </p:spTree>
    <p:extLst>
      <p:ext uri="{BB962C8B-B14F-4D97-AF65-F5344CB8AC3E}">
        <p14:creationId xmlns:p14="http://schemas.microsoft.com/office/powerpoint/2010/main" val="87508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14</a:t>
            </a:fld>
            <a:endParaRPr lang="zh-CN" altLang="en-US"/>
          </a:p>
        </p:txBody>
      </p:sp>
    </p:spTree>
    <p:extLst>
      <p:ext uri="{BB962C8B-B14F-4D97-AF65-F5344CB8AC3E}">
        <p14:creationId xmlns:p14="http://schemas.microsoft.com/office/powerpoint/2010/main" val="1345367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15</a:t>
            </a:fld>
            <a:endParaRPr lang="zh-CN" altLang="en-US"/>
          </a:p>
        </p:txBody>
      </p:sp>
    </p:spTree>
    <p:extLst>
      <p:ext uri="{BB962C8B-B14F-4D97-AF65-F5344CB8AC3E}">
        <p14:creationId xmlns:p14="http://schemas.microsoft.com/office/powerpoint/2010/main" val="3843199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16</a:t>
            </a:fld>
            <a:endParaRPr lang="zh-CN" altLang="en-US"/>
          </a:p>
        </p:txBody>
      </p:sp>
    </p:spTree>
    <p:extLst>
      <p:ext uri="{BB962C8B-B14F-4D97-AF65-F5344CB8AC3E}">
        <p14:creationId xmlns:p14="http://schemas.microsoft.com/office/powerpoint/2010/main" val="2846839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17</a:t>
            </a:fld>
            <a:endParaRPr lang="zh-CN" altLang="en-US"/>
          </a:p>
        </p:txBody>
      </p:sp>
    </p:spTree>
    <p:extLst>
      <p:ext uri="{BB962C8B-B14F-4D97-AF65-F5344CB8AC3E}">
        <p14:creationId xmlns:p14="http://schemas.microsoft.com/office/powerpoint/2010/main" val="1622719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19</a:t>
            </a:fld>
            <a:endParaRPr lang="zh-CN" altLang="en-US"/>
          </a:p>
        </p:txBody>
      </p:sp>
    </p:spTree>
    <p:extLst>
      <p:ext uri="{BB962C8B-B14F-4D97-AF65-F5344CB8AC3E}">
        <p14:creationId xmlns:p14="http://schemas.microsoft.com/office/powerpoint/2010/main" val="2554201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20</a:t>
            </a:fld>
            <a:endParaRPr lang="zh-CN" altLang="en-US"/>
          </a:p>
        </p:txBody>
      </p:sp>
    </p:spTree>
    <p:extLst>
      <p:ext uri="{BB962C8B-B14F-4D97-AF65-F5344CB8AC3E}">
        <p14:creationId xmlns:p14="http://schemas.microsoft.com/office/powerpoint/2010/main" val="3304307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21</a:t>
            </a:fld>
            <a:endParaRPr lang="zh-CN" altLang="en-US"/>
          </a:p>
        </p:txBody>
      </p:sp>
    </p:spTree>
    <p:extLst>
      <p:ext uri="{BB962C8B-B14F-4D97-AF65-F5344CB8AC3E}">
        <p14:creationId xmlns:p14="http://schemas.microsoft.com/office/powerpoint/2010/main" val="1632794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22</a:t>
            </a:fld>
            <a:endParaRPr lang="zh-CN" altLang="en-US"/>
          </a:p>
        </p:txBody>
      </p:sp>
    </p:spTree>
    <p:extLst>
      <p:ext uri="{BB962C8B-B14F-4D97-AF65-F5344CB8AC3E}">
        <p14:creationId xmlns:p14="http://schemas.microsoft.com/office/powerpoint/2010/main" val="1770749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23</a:t>
            </a:fld>
            <a:endParaRPr lang="zh-CN" altLang="en-US"/>
          </a:p>
        </p:txBody>
      </p:sp>
    </p:spTree>
    <p:extLst>
      <p:ext uri="{BB962C8B-B14F-4D97-AF65-F5344CB8AC3E}">
        <p14:creationId xmlns:p14="http://schemas.microsoft.com/office/powerpoint/2010/main" val="3395382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4</a:t>
            </a:fld>
            <a:endParaRPr lang="zh-CN" altLang="en-US"/>
          </a:p>
        </p:txBody>
      </p:sp>
    </p:spTree>
    <p:extLst>
      <p:ext uri="{BB962C8B-B14F-4D97-AF65-F5344CB8AC3E}">
        <p14:creationId xmlns:p14="http://schemas.microsoft.com/office/powerpoint/2010/main" val="3870960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24</a:t>
            </a:fld>
            <a:endParaRPr lang="zh-CN" altLang="en-US"/>
          </a:p>
        </p:txBody>
      </p:sp>
    </p:spTree>
    <p:extLst>
      <p:ext uri="{BB962C8B-B14F-4D97-AF65-F5344CB8AC3E}">
        <p14:creationId xmlns:p14="http://schemas.microsoft.com/office/powerpoint/2010/main" val="2530489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26</a:t>
            </a:fld>
            <a:endParaRPr lang="zh-CN" altLang="en-US"/>
          </a:p>
        </p:txBody>
      </p:sp>
    </p:spTree>
    <p:extLst>
      <p:ext uri="{BB962C8B-B14F-4D97-AF65-F5344CB8AC3E}">
        <p14:creationId xmlns:p14="http://schemas.microsoft.com/office/powerpoint/2010/main" val="3300379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27</a:t>
            </a:fld>
            <a:endParaRPr lang="zh-CN" altLang="en-US"/>
          </a:p>
        </p:txBody>
      </p:sp>
    </p:spTree>
    <p:extLst>
      <p:ext uri="{BB962C8B-B14F-4D97-AF65-F5344CB8AC3E}">
        <p14:creationId xmlns:p14="http://schemas.microsoft.com/office/powerpoint/2010/main" val="1098573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28</a:t>
            </a:fld>
            <a:endParaRPr lang="zh-CN" altLang="en-US"/>
          </a:p>
        </p:txBody>
      </p:sp>
    </p:spTree>
    <p:extLst>
      <p:ext uri="{BB962C8B-B14F-4D97-AF65-F5344CB8AC3E}">
        <p14:creationId xmlns:p14="http://schemas.microsoft.com/office/powerpoint/2010/main" val="1522745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29</a:t>
            </a:fld>
            <a:endParaRPr lang="zh-CN" altLang="en-US"/>
          </a:p>
        </p:txBody>
      </p:sp>
    </p:spTree>
    <p:extLst>
      <p:ext uri="{BB962C8B-B14F-4D97-AF65-F5344CB8AC3E}">
        <p14:creationId xmlns:p14="http://schemas.microsoft.com/office/powerpoint/2010/main" val="2742344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30</a:t>
            </a:fld>
            <a:endParaRPr lang="zh-CN" altLang="en-US"/>
          </a:p>
        </p:txBody>
      </p:sp>
    </p:spTree>
    <p:extLst>
      <p:ext uri="{BB962C8B-B14F-4D97-AF65-F5344CB8AC3E}">
        <p14:creationId xmlns:p14="http://schemas.microsoft.com/office/powerpoint/2010/main" val="1280089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31</a:t>
            </a:fld>
            <a:endParaRPr lang="zh-CN" altLang="en-US"/>
          </a:p>
        </p:txBody>
      </p:sp>
    </p:spTree>
    <p:extLst>
      <p:ext uri="{BB962C8B-B14F-4D97-AF65-F5344CB8AC3E}">
        <p14:creationId xmlns:p14="http://schemas.microsoft.com/office/powerpoint/2010/main" val="2439928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32</a:t>
            </a:fld>
            <a:endParaRPr lang="zh-CN" altLang="en-US"/>
          </a:p>
        </p:txBody>
      </p:sp>
    </p:spTree>
    <p:extLst>
      <p:ext uri="{BB962C8B-B14F-4D97-AF65-F5344CB8AC3E}">
        <p14:creationId xmlns:p14="http://schemas.microsoft.com/office/powerpoint/2010/main" val="2086324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34</a:t>
            </a:fld>
            <a:endParaRPr lang="zh-CN" altLang="en-US"/>
          </a:p>
        </p:txBody>
      </p:sp>
    </p:spTree>
    <p:extLst>
      <p:ext uri="{BB962C8B-B14F-4D97-AF65-F5344CB8AC3E}">
        <p14:creationId xmlns:p14="http://schemas.microsoft.com/office/powerpoint/2010/main" val="2105259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35</a:t>
            </a:fld>
            <a:endParaRPr lang="zh-CN" altLang="en-US"/>
          </a:p>
        </p:txBody>
      </p:sp>
    </p:spTree>
    <p:extLst>
      <p:ext uri="{BB962C8B-B14F-4D97-AF65-F5344CB8AC3E}">
        <p14:creationId xmlns:p14="http://schemas.microsoft.com/office/powerpoint/2010/main" val="4053165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5</a:t>
            </a:fld>
            <a:endParaRPr lang="zh-CN" altLang="en-US"/>
          </a:p>
        </p:txBody>
      </p:sp>
    </p:spTree>
    <p:extLst>
      <p:ext uri="{BB962C8B-B14F-4D97-AF65-F5344CB8AC3E}">
        <p14:creationId xmlns:p14="http://schemas.microsoft.com/office/powerpoint/2010/main" val="15727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36</a:t>
            </a:fld>
            <a:endParaRPr lang="zh-CN" altLang="en-US"/>
          </a:p>
        </p:txBody>
      </p:sp>
    </p:spTree>
    <p:extLst>
      <p:ext uri="{BB962C8B-B14F-4D97-AF65-F5344CB8AC3E}">
        <p14:creationId xmlns:p14="http://schemas.microsoft.com/office/powerpoint/2010/main" val="3442481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37</a:t>
            </a:fld>
            <a:endParaRPr lang="zh-CN" altLang="en-US"/>
          </a:p>
        </p:txBody>
      </p:sp>
    </p:spTree>
    <p:extLst>
      <p:ext uri="{BB962C8B-B14F-4D97-AF65-F5344CB8AC3E}">
        <p14:creationId xmlns:p14="http://schemas.microsoft.com/office/powerpoint/2010/main" val="443171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38</a:t>
            </a:fld>
            <a:endParaRPr lang="zh-CN" altLang="en-US"/>
          </a:p>
        </p:txBody>
      </p:sp>
    </p:spTree>
    <p:extLst>
      <p:ext uri="{BB962C8B-B14F-4D97-AF65-F5344CB8AC3E}">
        <p14:creationId xmlns:p14="http://schemas.microsoft.com/office/powerpoint/2010/main" val="2377807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39</a:t>
            </a:fld>
            <a:endParaRPr lang="zh-CN" altLang="en-US"/>
          </a:p>
        </p:txBody>
      </p:sp>
    </p:spTree>
    <p:extLst>
      <p:ext uri="{BB962C8B-B14F-4D97-AF65-F5344CB8AC3E}">
        <p14:creationId xmlns:p14="http://schemas.microsoft.com/office/powerpoint/2010/main" val="94522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6</a:t>
            </a:fld>
            <a:endParaRPr lang="zh-CN" altLang="en-US"/>
          </a:p>
        </p:txBody>
      </p:sp>
    </p:spTree>
    <p:extLst>
      <p:ext uri="{BB962C8B-B14F-4D97-AF65-F5344CB8AC3E}">
        <p14:creationId xmlns:p14="http://schemas.microsoft.com/office/powerpoint/2010/main" val="178604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7</a:t>
            </a:fld>
            <a:endParaRPr lang="zh-CN" altLang="en-US"/>
          </a:p>
        </p:txBody>
      </p:sp>
    </p:spTree>
    <p:extLst>
      <p:ext uri="{BB962C8B-B14F-4D97-AF65-F5344CB8AC3E}">
        <p14:creationId xmlns:p14="http://schemas.microsoft.com/office/powerpoint/2010/main" val="2935217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8</a:t>
            </a:fld>
            <a:endParaRPr lang="zh-CN" altLang="en-US"/>
          </a:p>
        </p:txBody>
      </p:sp>
    </p:spTree>
    <p:extLst>
      <p:ext uri="{BB962C8B-B14F-4D97-AF65-F5344CB8AC3E}">
        <p14:creationId xmlns:p14="http://schemas.microsoft.com/office/powerpoint/2010/main" val="7123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10</a:t>
            </a:fld>
            <a:endParaRPr lang="zh-CN" altLang="en-US"/>
          </a:p>
        </p:txBody>
      </p:sp>
    </p:spTree>
    <p:extLst>
      <p:ext uri="{BB962C8B-B14F-4D97-AF65-F5344CB8AC3E}">
        <p14:creationId xmlns:p14="http://schemas.microsoft.com/office/powerpoint/2010/main" val="1294317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11</a:t>
            </a:fld>
            <a:endParaRPr lang="zh-CN" altLang="en-US"/>
          </a:p>
        </p:txBody>
      </p:sp>
    </p:spTree>
    <p:extLst>
      <p:ext uri="{BB962C8B-B14F-4D97-AF65-F5344CB8AC3E}">
        <p14:creationId xmlns:p14="http://schemas.microsoft.com/office/powerpoint/2010/main" val="3697339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12</a:t>
            </a:fld>
            <a:endParaRPr lang="zh-CN" altLang="en-US"/>
          </a:p>
        </p:txBody>
      </p:sp>
    </p:spTree>
    <p:extLst>
      <p:ext uri="{BB962C8B-B14F-4D97-AF65-F5344CB8AC3E}">
        <p14:creationId xmlns:p14="http://schemas.microsoft.com/office/powerpoint/2010/main" val="2356336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72442" y="165619"/>
            <a:ext cx="10515600" cy="599151"/>
          </a:xfrm>
        </p:spPr>
        <p:txBody>
          <a:bodyPr>
            <a:normAutofit/>
          </a:bodyPr>
          <a:lstStyle>
            <a:lvl1pPr>
              <a:defRPr sz="3200" b="1">
                <a:solidFill>
                  <a:schemeClr val="bg1"/>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空白页">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email">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2017/12/8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slideLayout" Target="../slideLayouts/slideLayout2.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tags" Target="../tags/tag45.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1.xml"/><Relationship Id="rId5" Type="http://schemas.openxmlformats.org/officeDocument/2006/relationships/tags" Target="../tags/tag9.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slideLayout" Target="../slideLayouts/slideLayout2.xml"/><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tags" Target="../tags/tag57.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0" Type="http://schemas.openxmlformats.org/officeDocument/2006/relationships/tags" Target="../tags/tag55.xml"/><Relationship Id="rId4" Type="http://schemas.openxmlformats.org/officeDocument/2006/relationships/tags" Target="../tags/tag49.xml"/><Relationship Id="rId9" Type="http://schemas.openxmlformats.org/officeDocument/2006/relationships/tags" Target="../tags/tag5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slideLayout" Target="../slideLayouts/slideLayout2.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tags" Target="../tags/tag2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slideLayout" Target="../slideLayouts/slideLayout2.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tags" Target="../tags/tag69.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5" Type="http://schemas.openxmlformats.org/officeDocument/2006/relationships/tags" Target="../tags/tag62.xml"/><Relationship Id="rId10" Type="http://schemas.openxmlformats.org/officeDocument/2006/relationships/tags" Target="../tags/tag67.xml"/><Relationship Id="rId4" Type="http://schemas.openxmlformats.org/officeDocument/2006/relationships/tags" Target="../tags/tag61.xml"/><Relationship Id="rId9" Type="http://schemas.openxmlformats.org/officeDocument/2006/relationships/tags" Target="../tags/tag6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slideLayout" Target="../slideLayouts/slideLayout2.xml"/><Relationship Id="rId4" Type="http://schemas.openxmlformats.org/officeDocument/2006/relationships/tags" Target="../tags/tag7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slideLayout" Target="../slideLayouts/slideLayout2.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tags" Target="../tags/tag3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91"/>
          <p:cNvSpPr/>
          <p:nvPr>
            <p:custDataLst>
              <p:tags r:id="rId1"/>
            </p:custDataLst>
          </p:nvPr>
        </p:nvSpPr>
        <p:spPr>
          <a:xfrm>
            <a:off x="2289497" y="3225929"/>
            <a:ext cx="4479111" cy="369332"/>
          </a:xfrm>
          <a:prstGeom prst="rect">
            <a:avLst/>
          </a:prstGeom>
        </p:spPr>
        <p:txBody>
          <a:bodyPr wrap="none">
            <a:spAutoFit/>
          </a:bodyPr>
          <a:lstStyle/>
          <a:p>
            <a:r>
              <a:rPr lang="zh-CN" altLang="en-US" dirty="0">
                <a:solidFill>
                  <a:schemeClr val="bg1"/>
                </a:solidFill>
                <a:latin typeface="微软雅黑" panose="020B0503020204020204" charset="-122"/>
                <a:ea typeface="微软雅黑" panose="020B0503020204020204" charset="-122"/>
                <a:cs typeface="微软雅黑" panose="020B0503020204020204" charset="-122"/>
              </a:rPr>
              <a:t>工作计划 </a:t>
            </a:r>
            <a:r>
              <a:rPr lang="en-US" altLang="zh-CN" dirty="0" smtClean="0">
                <a:solidFill>
                  <a:schemeClr val="bg1"/>
                </a:solidFill>
                <a:latin typeface="微软雅黑" panose="020B0503020204020204" charset="-122"/>
                <a:ea typeface="微软雅黑" panose="020B0503020204020204" charset="-122"/>
                <a:cs typeface="微软雅黑" panose="020B0503020204020204" charset="-122"/>
              </a:rPr>
              <a:t>| </a:t>
            </a:r>
            <a:r>
              <a:rPr lang="zh-CN" altLang="en-US" dirty="0">
                <a:solidFill>
                  <a:schemeClr val="bg1"/>
                </a:solidFill>
                <a:latin typeface="微软雅黑" panose="020B0503020204020204" charset="-122"/>
                <a:ea typeface="微软雅黑" panose="020B0503020204020204" charset="-122"/>
                <a:cs typeface="微软雅黑" panose="020B0503020204020204" charset="-122"/>
              </a:rPr>
              <a:t>指标汇报 </a:t>
            </a:r>
            <a:r>
              <a:rPr lang="en-US" altLang="zh-CN"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dirty="0">
                <a:solidFill>
                  <a:schemeClr val="bg1"/>
                </a:solidFill>
                <a:latin typeface="微软雅黑" panose="020B0503020204020204" charset="-122"/>
                <a:ea typeface="微软雅黑" panose="020B0503020204020204" charset="-122"/>
                <a:cs typeface="微软雅黑" panose="020B0503020204020204" charset="-122"/>
              </a:rPr>
              <a:t>总结汇报 </a:t>
            </a:r>
            <a:r>
              <a:rPr lang="en-US" altLang="zh-CN"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dirty="0">
                <a:solidFill>
                  <a:schemeClr val="bg1"/>
                </a:solidFill>
                <a:latin typeface="微软雅黑" panose="020B0503020204020204" charset="-122"/>
                <a:ea typeface="微软雅黑" panose="020B0503020204020204" charset="-122"/>
                <a:cs typeface="微软雅黑" panose="020B0503020204020204" charset="-122"/>
              </a:rPr>
              <a:t>年度总结</a:t>
            </a:r>
          </a:p>
        </p:txBody>
      </p:sp>
      <p:sp>
        <p:nvSpPr>
          <p:cNvPr id="3" name="PA_文本框 198"/>
          <p:cNvSpPr txBox="1">
            <a:spLocks noChangeArrowheads="1"/>
          </p:cNvSpPr>
          <p:nvPr>
            <p:custDataLst>
              <p:tags r:id="rId2"/>
            </p:custDataLst>
          </p:nvPr>
        </p:nvSpPr>
        <p:spPr bwMode="ltGray">
          <a:xfrm>
            <a:off x="469691" y="2157728"/>
            <a:ext cx="6421468" cy="1005793"/>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60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医疗报告</a:t>
            </a:r>
            <a:r>
              <a:rPr lang="en-US" altLang="zh-CN" sz="60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PPT</a:t>
            </a:r>
            <a:r>
              <a:rPr lang="zh-CN" altLang="en-US" sz="60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模板</a:t>
            </a:r>
            <a:endParaRPr lang="zh-CN" altLang="en-US" sz="6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 name="PA_文本框 198"/>
          <p:cNvSpPr txBox="1">
            <a:spLocks noChangeArrowheads="1"/>
          </p:cNvSpPr>
          <p:nvPr>
            <p:custDataLst>
              <p:tags r:id="rId3"/>
            </p:custDataLst>
          </p:nvPr>
        </p:nvSpPr>
        <p:spPr bwMode="ltGray">
          <a:xfrm>
            <a:off x="3144399" y="772093"/>
            <a:ext cx="3624209" cy="451795"/>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2400" dirty="0" smtClean="0">
                <a:solidFill>
                  <a:schemeClr val="bg1"/>
                </a:solidFill>
                <a:latin typeface="微软雅黑" panose="020B0503020204020204" charset="-122"/>
                <a:ea typeface="微软雅黑" panose="020B0503020204020204" charset="-122"/>
              </a:rPr>
              <a:t>医院或医疗名称在此输入</a:t>
            </a:r>
            <a:endParaRPr lang="zh-CN" altLang="en-US" sz="2400" dirty="0">
              <a:solidFill>
                <a:schemeClr val="bg1"/>
              </a:solidFill>
              <a:latin typeface="微软雅黑" panose="020B0503020204020204" charset="-122"/>
              <a:ea typeface="微软雅黑" panose="020B0503020204020204" charset="-122"/>
            </a:endParaRPr>
          </a:p>
        </p:txBody>
      </p:sp>
      <p:grpSp>
        <p:nvGrpSpPr>
          <p:cNvPr id="5" name="PA_组合 74"/>
          <p:cNvGrpSpPr/>
          <p:nvPr>
            <p:custDataLst>
              <p:tags r:id="rId4"/>
            </p:custDataLst>
          </p:nvPr>
        </p:nvGrpSpPr>
        <p:grpSpPr>
          <a:xfrm>
            <a:off x="3026225" y="1481133"/>
            <a:ext cx="3614811" cy="603335"/>
            <a:chOff x="7598226" y="974057"/>
            <a:chExt cx="3614811" cy="603335"/>
          </a:xfrm>
        </p:grpSpPr>
        <p:grpSp>
          <p:nvGrpSpPr>
            <p:cNvPr id="6" name="组合 5"/>
            <p:cNvGrpSpPr/>
            <p:nvPr/>
          </p:nvGrpSpPr>
          <p:grpSpPr>
            <a:xfrm>
              <a:off x="7598226" y="974057"/>
              <a:ext cx="602129" cy="602129"/>
              <a:chOff x="4092575" y="674688"/>
              <a:chExt cx="3171825" cy="3171825"/>
            </a:xfrm>
          </p:grpSpPr>
          <p:sp>
            <p:nvSpPr>
              <p:cNvPr id="23" name="Oval 10"/>
              <p:cNvSpPr>
                <a:spLocks noChangeArrowheads="1"/>
              </p:cNvSpPr>
              <p:nvPr/>
            </p:nvSpPr>
            <p:spPr bwMode="auto">
              <a:xfrm>
                <a:off x="4092575" y="674688"/>
                <a:ext cx="3171825" cy="3171825"/>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grpSp>
            <p:nvGrpSpPr>
              <p:cNvPr id="24" name="组合 23"/>
              <p:cNvGrpSpPr/>
              <p:nvPr/>
            </p:nvGrpSpPr>
            <p:grpSpPr>
              <a:xfrm>
                <a:off x="4727575" y="1306513"/>
                <a:ext cx="1900238" cy="1903413"/>
                <a:chOff x="4727575" y="1306513"/>
                <a:chExt cx="1900238" cy="1903413"/>
              </a:xfrm>
            </p:grpSpPr>
            <p:sp>
              <p:nvSpPr>
                <p:cNvPr id="25" name="Freeform 11"/>
                <p:cNvSpPr/>
                <p:nvPr/>
              </p:nvSpPr>
              <p:spPr bwMode="auto">
                <a:xfrm>
                  <a:off x="5246688" y="1306513"/>
                  <a:ext cx="865188" cy="1411288"/>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 name="Freeform 12"/>
                <p:cNvSpPr>
                  <a:spLocks noEditPoints="1"/>
                </p:cNvSpPr>
                <p:nvPr/>
              </p:nvSpPr>
              <p:spPr bwMode="auto">
                <a:xfrm>
                  <a:off x="4727575" y="2413001"/>
                  <a:ext cx="1900238" cy="796925"/>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 name="组合 6"/>
            <p:cNvGrpSpPr/>
            <p:nvPr/>
          </p:nvGrpSpPr>
          <p:grpSpPr>
            <a:xfrm>
              <a:off x="9103964" y="974057"/>
              <a:ext cx="603033" cy="602430"/>
              <a:chOff x="4724400" y="4673600"/>
              <a:chExt cx="3176588" cy="3173413"/>
            </a:xfrm>
          </p:grpSpPr>
          <p:sp>
            <p:nvSpPr>
              <p:cNvPr id="21" name="Oval 22"/>
              <p:cNvSpPr>
                <a:spLocks noChangeArrowheads="1"/>
              </p:cNvSpPr>
              <p:nvPr/>
            </p:nvSpPr>
            <p:spPr bwMode="auto">
              <a:xfrm>
                <a:off x="4724400" y="4673600"/>
                <a:ext cx="3176588" cy="3173413"/>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22" name="Freeform 23"/>
              <p:cNvSpPr>
                <a:spLocks noEditPoints="1"/>
              </p:cNvSpPr>
              <p:nvPr/>
            </p:nvSpPr>
            <p:spPr bwMode="auto">
              <a:xfrm>
                <a:off x="5402263" y="5283200"/>
                <a:ext cx="1806575" cy="1957388"/>
              </a:xfrm>
              <a:custGeom>
                <a:avLst/>
                <a:gdLst>
                  <a:gd name="T0" fmla="*/ 480 w 480"/>
                  <a:gd name="T1" fmla="*/ 277 h 520"/>
                  <a:gd name="T2" fmla="*/ 429 w 480"/>
                  <a:gd name="T3" fmla="*/ 227 h 520"/>
                  <a:gd name="T4" fmla="*/ 379 w 480"/>
                  <a:gd name="T5" fmla="*/ 277 h 520"/>
                  <a:gd name="T6" fmla="*/ 416 w 480"/>
                  <a:gd name="T7" fmla="*/ 326 h 520"/>
                  <a:gd name="T8" fmla="*/ 396 w 480"/>
                  <a:gd name="T9" fmla="*/ 485 h 520"/>
                  <a:gd name="T10" fmla="*/ 320 w 480"/>
                  <a:gd name="T11" fmla="*/ 495 h 520"/>
                  <a:gd name="T12" fmla="*/ 245 w 480"/>
                  <a:gd name="T13" fmla="*/ 485 h 520"/>
                  <a:gd name="T14" fmla="*/ 224 w 480"/>
                  <a:gd name="T15" fmla="*/ 312 h 520"/>
                  <a:gd name="T16" fmla="*/ 325 w 480"/>
                  <a:gd name="T17" fmla="*/ 297 h 520"/>
                  <a:gd name="T18" fmla="*/ 391 w 480"/>
                  <a:gd name="T19" fmla="*/ 134 h 520"/>
                  <a:gd name="T20" fmla="*/ 399 w 480"/>
                  <a:gd name="T21" fmla="*/ 39 h 520"/>
                  <a:gd name="T22" fmla="*/ 271 w 480"/>
                  <a:gd name="T23" fmla="*/ 20 h 520"/>
                  <a:gd name="T24" fmla="*/ 242 w 480"/>
                  <a:gd name="T25" fmla="*/ 0 h 520"/>
                  <a:gd name="T26" fmla="*/ 209 w 480"/>
                  <a:gd name="T27" fmla="*/ 32 h 520"/>
                  <a:gd name="T28" fmla="*/ 242 w 480"/>
                  <a:gd name="T29" fmla="*/ 64 h 520"/>
                  <a:gd name="T30" fmla="*/ 272 w 480"/>
                  <a:gd name="T31" fmla="*/ 44 h 520"/>
                  <a:gd name="T32" fmla="*/ 379 w 480"/>
                  <a:gd name="T33" fmla="*/ 54 h 520"/>
                  <a:gd name="T34" fmla="*/ 357 w 480"/>
                  <a:gd name="T35" fmla="*/ 167 h 520"/>
                  <a:gd name="T36" fmla="*/ 314 w 480"/>
                  <a:gd name="T37" fmla="*/ 275 h 520"/>
                  <a:gd name="T38" fmla="*/ 211 w 480"/>
                  <a:gd name="T39" fmla="*/ 288 h 520"/>
                  <a:gd name="T40" fmla="*/ 109 w 480"/>
                  <a:gd name="T41" fmla="*/ 275 h 520"/>
                  <a:gd name="T42" fmla="*/ 56 w 480"/>
                  <a:gd name="T43" fmla="*/ 168 h 520"/>
                  <a:gd name="T44" fmla="*/ 30 w 480"/>
                  <a:gd name="T45" fmla="*/ 54 h 520"/>
                  <a:gd name="T46" fmla="*/ 132 w 480"/>
                  <a:gd name="T47" fmla="*/ 43 h 520"/>
                  <a:gd name="T48" fmla="*/ 162 w 480"/>
                  <a:gd name="T49" fmla="*/ 64 h 520"/>
                  <a:gd name="T50" fmla="*/ 195 w 480"/>
                  <a:gd name="T51" fmla="*/ 32 h 520"/>
                  <a:gd name="T52" fmla="*/ 162 w 480"/>
                  <a:gd name="T53" fmla="*/ 0 h 520"/>
                  <a:gd name="T54" fmla="*/ 133 w 480"/>
                  <a:gd name="T55" fmla="*/ 19 h 520"/>
                  <a:gd name="T56" fmla="*/ 10 w 480"/>
                  <a:gd name="T57" fmla="*/ 40 h 520"/>
                  <a:gd name="T58" fmla="*/ 13 w 480"/>
                  <a:gd name="T59" fmla="*/ 112 h 520"/>
                  <a:gd name="T60" fmla="*/ 98 w 480"/>
                  <a:gd name="T61" fmla="*/ 297 h 520"/>
                  <a:gd name="T62" fmla="*/ 199 w 480"/>
                  <a:gd name="T63" fmla="*/ 312 h 520"/>
                  <a:gd name="T64" fmla="*/ 204 w 480"/>
                  <a:gd name="T65" fmla="*/ 394 h 520"/>
                  <a:gd name="T66" fmla="*/ 233 w 480"/>
                  <a:gd name="T67" fmla="*/ 506 h 520"/>
                  <a:gd name="T68" fmla="*/ 319 w 480"/>
                  <a:gd name="T69" fmla="*/ 520 h 520"/>
                  <a:gd name="T70" fmla="*/ 322 w 480"/>
                  <a:gd name="T71" fmla="*/ 520 h 520"/>
                  <a:gd name="T72" fmla="*/ 322 w 480"/>
                  <a:gd name="T73" fmla="*/ 520 h 520"/>
                  <a:gd name="T74" fmla="*/ 408 w 480"/>
                  <a:gd name="T75" fmla="*/ 506 h 520"/>
                  <a:gd name="T76" fmla="*/ 436 w 480"/>
                  <a:gd name="T77" fmla="*/ 394 h 520"/>
                  <a:gd name="T78" fmla="*/ 441 w 480"/>
                  <a:gd name="T79" fmla="*/ 326 h 520"/>
                  <a:gd name="T80" fmla="*/ 480 w 480"/>
                  <a:gd name="T81" fmla="*/ 277 h 520"/>
                  <a:gd name="T82" fmla="*/ 242 w 480"/>
                  <a:gd name="T83" fmla="*/ 40 h 520"/>
                  <a:gd name="T84" fmla="*/ 234 w 480"/>
                  <a:gd name="T85" fmla="*/ 32 h 520"/>
                  <a:gd name="T86" fmla="*/ 242 w 480"/>
                  <a:gd name="T87" fmla="*/ 24 h 520"/>
                  <a:gd name="T88" fmla="*/ 249 w 480"/>
                  <a:gd name="T89" fmla="*/ 32 h 520"/>
                  <a:gd name="T90" fmla="*/ 242 w 480"/>
                  <a:gd name="T91" fmla="*/ 40 h 520"/>
                  <a:gd name="T92" fmla="*/ 162 w 480"/>
                  <a:gd name="T93" fmla="*/ 24 h 520"/>
                  <a:gd name="T94" fmla="*/ 170 w 480"/>
                  <a:gd name="T95" fmla="*/ 32 h 520"/>
                  <a:gd name="T96" fmla="*/ 162 w 480"/>
                  <a:gd name="T97" fmla="*/ 40 h 520"/>
                  <a:gd name="T98" fmla="*/ 154 w 480"/>
                  <a:gd name="T99" fmla="*/ 32 h 520"/>
                  <a:gd name="T100" fmla="*/ 162 w 480"/>
                  <a:gd name="T101" fmla="*/ 24 h 520"/>
                  <a:gd name="T102" fmla="*/ 429 w 480"/>
                  <a:gd name="T103" fmla="*/ 298 h 520"/>
                  <a:gd name="T104" fmla="*/ 408 w 480"/>
                  <a:gd name="T105" fmla="*/ 277 h 520"/>
                  <a:gd name="T106" fmla="*/ 429 w 480"/>
                  <a:gd name="T107" fmla="*/ 256 h 520"/>
                  <a:gd name="T108" fmla="*/ 450 w 480"/>
                  <a:gd name="T109" fmla="*/ 277 h 520"/>
                  <a:gd name="T110" fmla="*/ 429 w 480"/>
                  <a:gd name="T111" fmla="*/ 29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0" h="52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8" name="组合 7"/>
            <p:cNvGrpSpPr/>
            <p:nvPr/>
          </p:nvGrpSpPr>
          <p:grpSpPr>
            <a:xfrm>
              <a:off x="10610305" y="974057"/>
              <a:ext cx="602732" cy="603335"/>
              <a:chOff x="5795963" y="3938588"/>
              <a:chExt cx="3175000" cy="3178175"/>
            </a:xfrm>
          </p:grpSpPr>
          <p:sp>
            <p:nvSpPr>
              <p:cNvPr id="18" name="Oval 27"/>
              <p:cNvSpPr>
                <a:spLocks noChangeArrowheads="1"/>
              </p:cNvSpPr>
              <p:nvPr/>
            </p:nvSpPr>
            <p:spPr bwMode="auto">
              <a:xfrm>
                <a:off x="5795963" y="3938588"/>
                <a:ext cx="3175000" cy="3178175"/>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19" name="Freeform 28"/>
              <p:cNvSpPr/>
              <p:nvPr/>
            </p:nvSpPr>
            <p:spPr bwMode="auto">
              <a:xfrm>
                <a:off x="6438901" y="5783263"/>
                <a:ext cx="685800" cy="674688"/>
              </a:xfrm>
              <a:custGeom>
                <a:avLst/>
                <a:gdLst>
                  <a:gd name="T0" fmla="*/ 84 w 182"/>
                  <a:gd name="T1" fmla="*/ 61 h 179"/>
                  <a:gd name="T2" fmla="*/ 60 w 182"/>
                  <a:gd name="T3" fmla="*/ 88 h 179"/>
                  <a:gd name="T4" fmla="*/ 69 w 182"/>
                  <a:gd name="T5" fmla="*/ 99 h 179"/>
                  <a:gd name="T6" fmla="*/ 0 w 182"/>
                  <a:gd name="T7" fmla="*/ 176 h 179"/>
                  <a:gd name="T8" fmla="*/ 4 w 182"/>
                  <a:gd name="T9" fmla="*/ 179 h 179"/>
                  <a:gd name="T10" fmla="*/ 83 w 182"/>
                  <a:gd name="T11" fmla="*/ 113 h 179"/>
                  <a:gd name="T12" fmla="*/ 95 w 182"/>
                  <a:gd name="T13" fmla="*/ 123 h 179"/>
                  <a:gd name="T14" fmla="*/ 121 w 182"/>
                  <a:gd name="T15" fmla="*/ 99 h 179"/>
                  <a:gd name="T16" fmla="*/ 182 w 182"/>
                  <a:gd name="T17" fmla="*/ 108 h 179"/>
                  <a:gd name="T18" fmla="*/ 76 w 182"/>
                  <a:gd name="T19" fmla="*/ 0 h 179"/>
                  <a:gd name="T20" fmla="*/ 84 w 182"/>
                  <a:gd name="T21" fmla="*/ 6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179">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 name="Freeform 29"/>
              <p:cNvSpPr>
                <a:spLocks noEditPoints="1"/>
              </p:cNvSpPr>
              <p:nvPr/>
            </p:nvSpPr>
            <p:spPr bwMode="auto">
              <a:xfrm>
                <a:off x="6740526" y="4597401"/>
                <a:ext cx="1587500" cy="1573213"/>
              </a:xfrm>
              <a:custGeom>
                <a:avLst/>
                <a:gdLst>
                  <a:gd name="T0" fmla="*/ 1000 w 1000"/>
                  <a:gd name="T1" fmla="*/ 256 h 991"/>
                  <a:gd name="T2" fmla="*/ 694 w 1000"/>
                  <a:gd name="T3" fmla="*/ 55 h 991"/>
                  <a:gd name="T4" fmla="*/ 694 w 1000"/>
                  <a:gd name="T5" fmla="*/ 216 h 991"/>
                  <a:gd name="T6" fmla="*/ 533 w 1000"/>
                  <a:gd name="T7" fmla="*/ 128 h 991"/>
                  <a:gd name="T8" fmla="*/ 0 w 1000"/>
                  <a:gd name="T9" fmla="*/ 738 h 991"/>
                  <a:gd name="T10" fmla="*/ 827 w 1000"/>
                  <a:gd name="T11" fmla="*/ 427 h 991"/>
                  <a:gd name="T12" fmla="*/ 908 w 1000"/>
                  <a:gd name="T13" fmla="*/ 434 h 991"/>
                  <a:gd name="T14" fmla="*/ 865 w 1000"/>
                  <a:gd name="T15" fmla="*/ 228 h 991"/>
                  <a:gd name="T16" fmla="*/ 780 w 1000"/>
                  <a:gd name="T17" fmla="*/ 420 h 991"/>
                  <a:gd name="T18" fmla="*/ 434 w 1000"/>
                  <a:gd name="T19" fmla="*/ 766 h 991"/>
                  <a:gd name="T20" fmla="*/ 434 w 1000"/>
                  <a:gd name="T21" fmla="*/ 766 h 991"/>
                  <a:gd name="T22" fmla="*/ 417 w 1000"/>
                  <a:gd name="T23" fmla="*/ 750 h 991"/>
                  <a:gd name="T24" fmla="*/ 400 w 1000"/>
                  <a:gd name="T25" fmla="*/ 735 h 991"/>
                  <a:gd name="T26" fmla="*/ 384 w 1000"/>
                  <a:gd name="T27" fmla="*/ 719 h 991"/>
                  <a:gd name="T28" fmla="*/ 367 w 1000"/>
                  <a:gd name="T29" fmla="*/ 702 h 991"/>
                  <a:gd name="T30" fmla="*/ 351 w 1000"/>
                  <a:gd name="T31" fmla="*/ 686 h 991"/>
                  <a:gd name="T32" fmla="*/ 334 w 1000"/>
                  <a:gd name="T33" fmla="*/ 669 h 991"/>
                  <a:gd name="T34" fmla="*/ 318 w 1000"/>
                  <a:gd name="T35" fmla="*/ 652 h 991"/>
                  <a:gd name="T36" fmla="*/ 301 w 1000"/>
                  <a:gd name="T37" fmla="*/ 636 h 991"/>
                  <a:gd name="T38" fmla="*/ 287 w 1000"/>
                  <a:gd name="T39" fmla="*/ 619 h 991"/>
                  <a:gd name="T40" fmla="*/ 270 w 1000"/>
                  <a:gd name="T41" fmla="*/ 603 h 991"/>
                  <a:gd name="T42" fmla="*/ 254 w 1000"/>
                  <a:gd name="T43" fmla="*/ 586 h 991"/>
                  <a:gd name="T44" fmla="*/ 237 w 1000"/>
                  <a:gd name="T45" fmla="*/ 572 h 991"/>
                  <a:gd name="T46" fmla="*/ 227 w 1000"/>
                  <a:gd name="T47" fmla="*/ 562 h 991"/>
                  <a:gd name="T48" fmla="*/ 353 w 1000"/>
                  <a:gd name="T49" fmla="*/ 439 h 991"/>
                  <a:gd name="T50" fmla="*/ 483 w 1000"/>
                  <a:gd name="T51" fmla="*/ 529 h 991"/>
                  <a:gd name="T52" fmla="*/ 417 w 1000"/>
                  <a:gd name="T53" fmla="*/ 375 h 991"/>
                  <a:gd name="T54" fmla="*/ 540 w 1000"/>
                  <a:gd name="T55" fmla="*/ 456 h 991"/>
                  <a:gd name="T56" fmla="*/ 476 w 1000"/>
                  <a:gd name="T57" fmla="*/ 313 h 991"/>
                  <a:gd name="T58" fmla="*/ 588 w 1000"/>
                  <a:gd name="T59" fmla="*/ 382 h 991"/>
                  <a:gd name="T60" fmla="*/ 576 w 1000"/>
                  <a:gd name="T61" fmla="*/ 216 h 991"/>
                  <a:gd name="T62" fmla="*/ 592 w 1000"/>
                  <a:gd name="T63" fmla="*/ 233 h 991"/>
                  <a:gd name="T64" fmla="*/ 607 w 1000"/>
                  <a:gd name="T65" fmla="*/ 249 h 991"/>
                  <a:gd name="T66" fmla="*/ 623 w 1000"/>
                  <a:gd name="T67" fmla="*/ 266 h 991"/>
                  <a:gd name="T68" fmla="*/ 640 w 1000"/>
                  <a:gd name="T69" fmla="*/ 280 h 991"/>
                  <a:gd name="T70" fmla="*/ 656 w 1000"/>
                  <a:gd name="T71" fmla="*/ 297 h 991"/>
                  <a:gd name="T72" fmla="*/ 673 w 1000"/>
                  <a:gd name="T73" fmla="*/ 313 h 991"/>
                  <a:gd name="T74" fmla="*/ 690 w 1000"/>
                  <a:gd name="T75" fmla="*/ 330 h 991"/>
                  <a:gd name="T76" fmla="*/ 706 w 1000"/>
                  <a:gd name="T77" fmla="*/ 347 h 991"/>
                  <a:gd name="T78" fmla="*/ 723 w 1000"/>
                  <a:gd name="T79" fmla="*/ 363 h 991"/>
                  <a:gd name="T80" fmla="*/ 739 w 1000"/>
                  <a:gd name="T81" fmla="*/ 380 h 991"/>
                  <a:gd name="T82" fmla="*/ 754 w 1000"/>
                  <a:gd name="T83" fmla="*/ 396 h 991"/>
                  <a:gd name="T84" fmla="*/ 770 w 1000"/>
                  <a:gd name="T85" fmla="*/ 413 h 991"/>
                  <a:gd name="T86" fmla="*/ 780 w 1000"/>
                  <a:gd name="T87" fmla="*/ 42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0" h="991">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9" name="组合 8"/>
            <p:cNvGrpSpPr/>
            <p:nvPr/>
          </p:nvGrpSpPr>
          <p:grpSpPr>
            <a:xfrm>
              <a:off x="8350643" y="974057"/>
              <a:ext cx="603033" cy="602732"/>
              <a:chOff x="2185988" y="3163888"/>
              <a:chExt cx="3176587" cy="3175000"/>
            </a:xfrm>
          </p:grpSpPr>
          <p:sp>
            <p:nvSpPr>
              <p:cNvPr id="15" name="Oval 33"/>
              <p:cNvSpPr>
                <a:spLocks noChangeArrowheads="1"/>
              </p:cNvSpPr>
              <p:nvPr/>
            </p:nvSpPr>
            <p:spPr bwMode="auto">
              <a:xfrm>
                <a:off x="2185988" y="3163888"/>
                <a:ext cx="3176587" cy="3175000"/>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16" name="Freeform 34"/>
              <p:cNvSpPr/>
              <p:nvPr/>
            </p:nvSpPr>
            <p:spPr bwMode="auto">
              <a:xfrm>
                <a:off x="3379788" y="4443413"/>
                <a:ext cx="788987" cy="790575"/>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 name="Freeform 35"/>
              <p:cNvSpPr>
                <a:spLocks noEditPoints="1"/>
              </p:cNvSpPr>
              <p:nvPr/>
            </p:nvSpPr>
            <p:spPr bwMode="auto">
              <a:xfrm>
                <a:off x="2879725" y="3878263"/>
                <a:ext cx="1790700" cy="1746250"/>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10" name="组合 9"/>
            <p:cNvGrpSpPr/>
            <p:nvPr/>
          </p:nvGrpSpPr>
          <p:grpSpPr>
            <a:xfrm>
              <a:off x="9857285" y="974057"/>
              <a:ext cx="602732" cy="602129"/>
              <a:chOff x="4470400" y="4495800"/>
              <a:chExt cx="3175000" cy="3171825"/>
            </a:xfrm>
          </p:grpSpPr>
          <p:sp>
            <p:nvSpPr>
              <p:cNvPr id="11" name="Oval 39"/>
              <p:cNvSpPr>
                <a:spLocks noChangeArrowheads="1"/>
              </p:cNvSpPr>
              <p:nvPr/>
            </p:nvSpPr>
            <p:spPr bwMode="auto">
              <a:xfrm>
                <a:off x="4470400" y="4495800"/>
                <a:ext cx="3175000" cy="3171825"/>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12" name="Oval 40"/>
              <p:cNvSpPr>
                <a:spLocks noChangeArrowheads="1"/>
              </p:cNvSpPr>
              <p:nvPr/>
            </p:nvSpPr>
            <p:spPr bwMode="auto">
              <a:xfrm>
                <a:off x="53578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 name="Oval 41"/>
              <p:cNvSpPr>
                <a:spLocks noChangeArrowheads="1"/>
              </p:cNvSpPr>
              <p:nvPr/>
            </p:nvSpPr>
            <p:spPr bwMode="auto">
              <a:xfrm>
                <a:off x="64754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 name="Freeform 42"/>
              <p:cNvSpPr>
                <a:spLocks noEditPoints="1"/>
              </p:cNvSpPr>
              <p:nvPr/>
            </p:nvSpPr>
            <p:spPr bwMode="auto">
              <a:xfrm>
                <a:off x="5000625" y="5457825"/>
                <a:ext cx="2117725" cy="1092200"/>
              </a:xfrm>
              <a:custGeom>
                <a:avLst/>
                <a:gdLst>
                  <a:gd name="T0" fmla="*/ 0 w 563"/>
                  <a:gd name="T1" fmla="*/ 169 h 290"/>
                  <a:gd name="T2" fmla="*/ 85 w 563"/>
                  <a:gd name="T3" fmla="*/ 290 h 290"/>
                  <a:gd name="T4" fmla="*/ 189 w 563"/>
                  <a:gd name="T5" fmla="*/ 290 h 290"/>
                  <a:gd name="T6" fmla="*/ 434 w 563"/>
                  <a:gd name="T7" fmla="*/ 238 h 290"/>
                  <a:gd name="T8" fmla="*/ 563 w 563"/>
                  <a:gd name="T9" fmla="*/ 290 h 290"/>
                  <a:gd name="T10" fmla="*/ 153 w 563"/>
                  <a:gd name="T11" fmla="*/ 0 h 290"/>
                  <a:gd name="T12" fmla="*/ 254 w 563"/>
                  <a:gd name="T13" fmla="*/ 169 h 290"/>
                  <a:gd name="T14" fmla="*/ 228 w 563"/>
                  <a:gd name="T15" fmla="*/ 169 h 290"/>
                  <a:gd name="T16" fmla="*/ 201 w 563"/>
                  <a:gd name="T17" fmla="*/ 169 h 290"/>
                  <a:gd name="T18" fmla="*/ 175 w 563"/>
                  <a:gd name="T19" fmla="*/ 169 h 290"/>
                  <a:gd name="T20" fmla="*/ 149 w 563"/>
                  <a:gd name="T21" fmla="*/ 169 h 290"/>
                  <a:gd name="T22" fmla="*/ 122 w 563"/>
                  <a:gd name="T23" fmla="*/ 169 h 290"/>
                  <a:gd name="T24" fmla="*/ 96 w 563"/>
                  <a:gd name="T25" fmla="*/ 169 h 290"/>
                  <a:gd name="T26" fmla="*/ 69 w 563"/>
                  <a:gd name="T27" fmla="*/ 169 h 290"/>
                  <a:gd name="T28" fmla="*/ 50 w 563"/>
                  <a:gd name="T29" fmla="*/ 169 h 290"/>
                  <a:gd name="T30" fmla="*/ 43 w 563"/>
                  <a:gd name="T31" fmla="*/ 169 h 290"/>
                  <a:gd name="T32" fmla="*/ 16 w 563"/>
                  <a:gd name="T33" fmla="*/ 169 h 290"/>
                  <a:gd name="T34" fmla="*/ 43 w 563"/>
                  <a:gd name="T35" fmla="*/ 139 h 290"/>
                  <a:gd name="T36" fmla="*/ 69 w 563"/>
                  <a:gd name="T37" fmla="*/ 109 h 290"/>
                  <a:gd name="T38" fmla="*/ 96 w 563"/>
                  <a:gd name="T39" fmla="*/ 80 h 290"/>
                  <a:gd name="T40" fmla="*/ 122 w 563"/>
                  <a:gd name="T41" fmla="*/ 50 h 290"/>
                  <a:gd name="T42" fmla="*/ 149 w 563"/>
                  <a:gd name="T43" fmla="*/ 20 h 290"/>
                  <a:gd name="T44" fmla="*/ 162 w 563"/>
                  <a:gd name="T45" fmla="*/ 11 h 290"/>
                  <a:gd name="T46" fmla="*/ 188 w 563"/>
                  <a:gd name="T47" fmla="*/ 11 h 290"/>
                  <a:gd name="T48" fmla="*/ 215 w 563"/>
                  <a:gd name="T49" fmla="*/ 11 h 290"/>
                  <a:gd name="T50" fmla="*/ 241 w 563"/>
                  <a:gd name="T51" fmla="*/ 11 h 290"/>
                  <a:gd name="T52" fmla="*/ 268 w 563"/>
                  <a:gd name="T53" fmla="*/ 11 h 290"/>
                  <a:gd name="T54" fmla="*/ 512 w 563"/>
                  <a:gd name="T55" fmla="*/ 104 h 290"/>
                  <a:gd name="T56" fmla="*/ 461 w 563"/>
                  <a:gd name="T57" fmla="*/ 155 h 290"/>
                  <a:gd name="T58" fmla="*/ 434 w 563"/>
                  <a:gd name="T59" fmla="*/ 104 h 290"/>
                  <a:gd name="T60" fmla="*/ 382 w 563"/>
                  <a:gd name="T61" fmla="*/ 77 h 290"/>
                  <a:gd name="T62" fmla="*/ 434 w 563"/>
                  <a:gd name="T63" fmla="*/ 25 h 290"/>
                  <a:gd name="T64" fmla="*/ 461 w 563"/>
                  <a:gd name="T65" fmla="*/ 77 h 290"/>
                  <a:gd name="T66" fmla="*/ 512 w 563"/>
                  <a:gd name="T67" fmla="*/ 10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290">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5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117" name="组合 116"/>
          <p:cNvGrpSpPr/>
          <p:nvPr/>
        </p:nvGrpSpPr>
        <p:grpSpPr>
          <a:xfrm>
            <a:off x="8309114" y="1472346"/>
            <a:ext cx="3295511" cy="4605622"/>
            <a:chOff x="6231835" y="1104259"/>
            <a:chExt cx="2471633" cy="3454217"/>
          </a:xfrm>
        </p:grpSpPr>
        <p:sp>
          <p:nvSpPr>
            <p:cNvPr id="118" name="文本框 31"/>
            <p:cNvSpPr txBox="1"/>
            <p:nvPr/>
          </p:nvSpPr>
          <p:spPr>
            <a:xfrm>
              <a:off x="6231835" y="1104259"/>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charset="-122"/>
                </a:rPr>
                <a:t>01.</a:t>
              </a: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spcBef>
                  <a:spcPts val="600"/>
                </a:spcBef>
              </a:pPr>
              <a:r>
                <a:rPr lang="zh-CN" altLang="en-US" sz="1335" dirty="0">
                  <a:solidFill>
                    <a:schemeClr val="bg1"/>
                  </a:solidFill>
                  <a:latin typeface="微软雅黑" panose="020B0503020204020204" charset="-122"/>
                </a:rPr>
                <a:t>在此处添加文字在此处添加文字，在此处添加文字。</a:t>
              </a:r>
            </a:p>
          </p:txBody>
        </p:sp>
        <p:sp>
          <p:nvSpPr>
            <p:cNvPr id="119" name="文本框 32"/>
            <p:cNvSpPr txBox="1"/>
            <p:nvPr/>
          </p:nvSpPr>
          <p:spPr>
            <a:xfrm>
              <a:off x="6231835" y="2033841"/>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charset="-122"/>
                </a:rPr>
                <a:t>02.</a:t>
              </a: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spcBef>
                  <a:spcPts val="600"/>
                </a:spcBef>
              </a:pPr>
              <a:r>
                <a:rPr lang="zh-CN" altLang="en-US" sz="1335" dirty="0">
                  <a:solidFill>
                    <a:schemeClr val="bg1"/>
                  </a:solidFill>
                  <a:latin typeface="微软雅黑" panose="020B0503020204020204" charset="-122"/>
                </a:rPr>
                <a:t>在此处添加文字在此处添加文字，在此处添加文字。</a:t>
              </a:r>
            </a:p>
          </p:txBody>
        </p:sp>
        <p:sp>
          <p:nvSpPr>
            <p:cNvPr id="120" name="文本框 33"/>
            <p:cNvSpPr txBox="1"/>
            <p:nvPr/>
          </p:nvSpPr>
          <p:spPr>
            <a:xfrm>
              <a:off x="6231835" y="2963423"/>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charset="-122"/>
                </a:rPr>
                <a:t>03.</a:t>
              </a: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spcBef>
                  <a:spcPts val="600"/>
                </a:spcBef>
              </a:pPr>
              <a:r>
                <a:rPr lang="zh-CN" altLang="en-US" sz="1335" dirty="0">
                  <a:solidFill>
                    <a:schemeClr val="bg1"/>
                  </a:solidFill>
                  <a:latin typeface="微软雅黑" panose="020B0503020204020204" charset="-122"/>
                </a:rPr>
                <a:t>在此处添加文字在此处添加文字，在此处添加文字。</a:t>
              </a:r>
            </a:p>
          </p:txBody>
        </p:sp>
        <p:sp>
          <p:nvSpPr>
            <p:cNvPr id="121" name="文本框 34"/>
            <p:cNvSpPr txBox="1"/>
            <p:nvPr/>
          </p:nvSpPr>
          <p:spPr>
            <a:xfrm>
              <a:off x="6231835" y="3893005"/>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charset="-122"/>
                </a:rPr>
                <a:t>04.</a:t>
              </a: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spcBef>
                  <a:spcPts val="600"/>
                </a:spcBef>
              </a:pPr>
              <a:r>
                <a:rPr lang="zh-CN" altLang="en-US" sz="1335" dirty="0">
                  <a:solidFill>
                    <a:schemeClr val="bg1"/>
                  </a:solidFill>
                  <a:latin typeface="微软雅黑" panose="020B0503020204020204" charset="-122"/>
                </a:rPr>
                <a:t>在此处添加文字在此处添加文字，在此处添加文字。</a:t>
              </a:r>
            </a:p>
          </p:txBody>
        </p:sp>
        <p:cxnSp>
          <p:nvCxnSpPr>
            <p:cNvPr id="122" name="直接连接符 121"/>
            <p:cNvCxnSpPr/>
            <p:nvPr/>
          </p:nvCxnSpPr>
          <p:spPr>
            <a:xfrm>
              <a:off x="6231835" y="1968986"/>
              <a:ext cx="24716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6231835" y="2890019"/>
              <a:ext cx="24716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6231835" y="3811053"/>
              <a:ext cx="24716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5" name="组合 124"/>
          <p:cNvGrpSpPr/>
          <p:nvPr/>
        </p:nvGrpSpPr>
        <p:grpSpPr>
          <a:xfrm>
            <a:off x="819150" y="1582385"/>
            <a:ext cx="7134225" cy="4453291"/>
            <a:chOff x="614362" y="1186788"/>
            <a:chExt cx="5350669" cy="3339968"/>
          </a:xfrm>
        </p:grpSpPr>
        <p:grpSp>
          <p:nvGrpSpPr>
            <p:cNvPr id="126" name="组合 125"/>
            <p:cNvGrpSpPr/>
            <p:nvPr/>
          </p:nvGrpSpPr>
          <p:grpSpPr>
            <a:xfrm>
              <a:off x="780309" y="3635402"/>
              <a:ext cx="1134214" cy="385763"/>
              <a:chOff x="4452173" y="720606"/>
              <a:chExt cx="1134214" cy="385763"/>
            </a:xfrm>
          </p:grpSpPr>
          <p:grpSp>
            <p:nvGrpSpPr>
              <p:cNvPr id="203" name="组合 202"/>
              <p:cNvGrpSpPr/>
              <p:nvPr/>
            </p:nvGrpSpPr>
            <p:grpSpPr>
              <a:xfrm>
                <a:off x="4452173" y="720606"/>
                <a:ext cx="1134214" cy="385763"/>
                <a:chOff x="2099498" y="1186788"/>
                <a:chExt cx="1134214" cy="385763"/>
              </a:xfrm>
            </p:grpSpPr>
            <p:sp>
              <p:nvSpPr>
                <p:cNvPr id="205" name="圆角矩形 204"/>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206" name="圆角矩形 205"/>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204" name="矩形 203"/>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p>
            </p:txBody>
          </p:sp>
        </p:grpSp>
        <p:grpSp>
          <p:nvGrpSpPr>
            <p:cNvPr id="127" name="组合 126"/>
            <p:cNvGrpSpPr/>
            <p:nvPr/>
          </p:nvGrpSpPr>
          <p:grpSpPr>
            <a:xfrm>
              <a:off x="780309" y="3139338"/>
              <a:ext cx="1134214" cy="385763"/>
              <a:chOff x="4452173" y="720606"/>
              <a:chExt cx="1134214" cy="385763"/>
            </a:xfrm>
          </p:grpSpPr>
          <p:grpSp>
            <p:nvGrpSpPr>
              <p:cNvPr id="199" name="组合 198"/>
              <p:cNvGrpSpPr/>
              <p:nvPr/>
            </p:nvGrpSpPr>
            <p:grpSpPr>
              <a:xfrm>
                <a:off x="4452173" y="720606"/>
                <a:ext cx="1134214" cy="385763"/>
                <a:chOff x="2099498" y="1186788"/>
                <a:chExt cx="1134214" cy="385763"/>
              </a:xfrm>
            </p:grpSpPr>
            <p:sp>
              <p:nvSpPr>
                <p:cNvPr id="201" name="圆角矩形 200"/>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202" name="圆角矩形 201"/>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200" name="矩形 199"/>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p>
            </p:txBody>
          </p:sp>
        </p:grpSp>
        <p:grpSp>
          <p:nvGrpSpPr>
            <p:cNvPr id="128" name="组合 127"/>
            <p:cNvGrpSpPr/>
            <p:nvPr/>
          </p:nvGrpSpPr>
          <p:grpSpPr>
            <a:xfrm>
              <a:off x="780309" y="2582977"/>
              <a:ext cx="1134214" cy="385763"/>
              <a:chOff x="4452173" y="720606"/>
              <a:chExt cx="1134214" cy="385763"/>
            </a:xfrm>
          </p:grpSpPr>
          <p:grpSp>
            <p:nvGrpSpPr>
              <p:cNvPr id="195" name="组合 194"/>
              <p:cNvGrpSpPr/>
              <p:nvPr/>
            </p:nvGrpSpPr>
            <p:grpSpPr>
              <a:xfrm>
                <a:off x="4452173" y="720606"/>
                <a:ext cx="1134214" cy="385763"/>
                <a:chOff x="2099498" y="1186788"/>
                <a:chExt cx="1134214" cy="385763"/>
              </a:xfrm>
            </p:grpSpPr>
            <p:sp>
              <p:nvSpPr>
                <p:cNvPr id="197" name="圆角矩形 196"/>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98" name="圆角矩形 197"/>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96" name="矩形 195"/>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p>
            </p:txBody>
          </p:sp>
        </p:grpSp>
        <p:sp>
          <p:nvSpPr>
            <p:cNvPr id="129" name="圆角矩形 128"/>
            <p:cNvSpPr/>
            <p:nvPr/>
          </p:nvSpPr>
          <p:spPr>
            <a:xfrm>
              <a:off x="2094760" y="2578555"/>
              <a:ext cx="1134214" cy="38576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25B7C0"/>
                  </a:solidFill>
                  <a:latin typeface="微软雅黑" panose="020B0503020204020204" charset="-122"/>
                </a:rPr>
                <a:t>添加标题</a:t>
              </a:r>
            </a:p>
          </p:txBody>
        </p:sp>
        <p:grpSp>
          <p:nvGrpSpPr>
            <p:cNvPr id="130" name="组合 129"/>
            <p:cNvGrpSpPr/>
            <p:nvPr/>
          </p:nvGrpSpPr>
          <p:grpSpPr>
            <a:xfrm>
              <a:off x="3522039" y="4140993"/>
              <a:ext cx="1134214" cy="385763"/>
              <a:chOff x="4452173" y="720606"/>
              <a:chExt cx="1134214" cy="385763"/>
            </a:xfrm>
          </p:grpSpPr>
          <p:grpSp>
            <p:nvGrpSpPr>
              <p:cNvPr id="191" name="组合 190"/>
              <p:cNvGrpSpPr/>
              <p:nvPr/>
            </p:nvGrpSpPr>
            <p:grpSpPr>
              <a:xfrm>
                <a:off x="4452173" y="720606"/>
                <a:ext cx="1134214" cy="385763"/>
                <a:chOff x="2099498" y="1186788"/>
                <a:chExt cx="1134214" cy="385763"/>
              </a:xfrm>
            </p:grpSpPr>
            <p:sp>
              <p:nvSpPr>
                <p:cNvPr id="193" name="圆角矩形 192"/>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94" name="圆角矩形 193"/>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92" name="矩形 191"/>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p>
            </p:txBody>
          </p:sp>
        </p:grpSp>
        <p:grpSp>
          <p:nvGrpSpPr>
            <p:cNvPr id="131" name="组合 130"/>
            <p:cNvGrpSpPr/>
            <p:nvPr/>
          </p:nvGrpSpPr>
          <p:grpSpPr>
            <a:xfrm>
              <a:off x="3522039" y="3618171"/>
              <a:ext cx="1134214" cy="385763"/>
              <a:chOff x="4452173" y="720606"/>
              <a:chExt cx="1134214" cy="385763"/>
            </a:xfrm>
          </p:grpSpPr>
          <p:grpSp>
            <p:nvGrpSpPr>
              <p:cNvPr id="187" name="组合 186"/>
              <p:cNvGrpSpPr/>
              <p:nvPr/>
            </p:nvGrpSpPr>
            <p:grpSpPr>
              <a:xfrm>
                <a:off x="4452173" y="720606"/>
                <a:ext cx="1134214" cy="385763"/>
                <a:chOff x="2099498" y="1186788"/>
                <a:chExt cx="1134214" cy="385763"/>
              </a:xfrm>
            </p:grpSpPr>
            <p:sp>
              <p:nvSpPr>
                <p:cNvPr id="189" name="圆角矩形 188"/>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90" name="圆角矩形 189"/>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88" name="矩形 187"/>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p>
            </p:txBody>
          </p:sp>
        </p:grpSp>
        <p:grpSp>
          <p:nvGrpSpPr>
            <p:cNvPr id="132" name="组合 131"/>
            <p:cNvGrpSpPr/>
            <p:nvPr/>
          </p:nvGrpSpPr>
          <p:grpSpPr>
            <a:xfrm>
              <a:off x="3522039" y="3106530"/>
              <a:ext cx="1134214" cy="385763"/>
              <a:chOff x="4452173" y="720606"/>
              <a:chExt cx="1134214" cy="385763"/>
            </a:xfrm>
          </p:grpSpPr>
          <p:grpSp>
            <p:nvGrpSpPr>
              <p:cNvPr id="183" name="组合 182"/>
              <p:cNvGrpSpPr/>
              <p:nvPr/>
            </p:nvGrpSpPr>
            <p:grpSpPr>
              <a:xfrm>
                <a:off x="4452173" y="720606"/>
                <a:ext cx="1134214" cy="385763"/>
                <a:chOff x="2099498" y="1186788"/>
                <a:chExt cx="1134214" cy="385763"/>
              </a:xfrm>
            </p:grpSpPr>
            <p:sp>
              <p:nvSpPr>
                <p:cNvPr id="185" name="圆角矩形 184"/>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86" name="圆角矩形 185"/>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84" name="矩形 183"/>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p>
            </p:txBody>
          </p:sp>
        </p:grpSp>
        <p:grpSp>
          <p:nvGrpSpPr>
            <p:cNvPr id="133" name="组合 132"/>
            <p:cNvGrpSpPr/>
            <p:nvPr/>
          </p:nvGrpSpPr>
          <p:grpSpPr>
            <a:xfrm>
              <a:off x="3522039" y="2582977"/>
              <a:ext cx="1134214" cy="385763"/>
              <a:chOff x="4452173" y="720606"/>
              <a:chExt cx="1134214" cy="385763"/>
            </a:xfrm>
          </p:grpSpPr>
          <p:grpSp>
            <p:nvGrpSpPr>
              <p:cNvPr id="179" name="组合 178"/>
              <p:cNvGrpSpPr/>
              <p:nvPr/>
            </p:nvGrpSpPr>
            <p:grpSpPr>
              <a:xfrm>
                <a:off x="4452173" y="720606"/>
                <a:ext cx="1134214" cy="385763"/>
                <a:chOff x="2099498" y="1186788"/>
                <a:chExt cx="1134214" cy="385763"/>
              </a:xfrm>
            </p:grpSpPr>
            <p:sp>
              <p:nvSpPr>
                <p:cNvPr id="181" name="圆角矩形 180"/>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82" name="圆角矩形 181"/>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80" name="矩形 179"/>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p>
            </p:txBody>
          </p:sp>
        </p:grpSp>
        <p:grpSp>
          <p:nvGrpSpPr>
            <p:cNvPr id="134" name="组合 133"/>
            <p:cNvGrpSpPr/>
            <p:nvPr/>
          </p:nvGrpSpPr>
          <p:grpSpPr>
            <a:xfrm>
              <a:off x="4830817" y="2582977"/>
              <a:ext cx="1134214" cy="385763"/>
              <a:chOff x="4452173" y="720606"/>
              <a:chExt cx="1134214" cy="385763"/>
            </a:xfrm>
          </p:grpSpPr>
          <p:grpSp>
            <p:nvGrpSpPr>
              <p:cNvPr id="175" name="组合 174"/>
              <p:cNvGrpSpPr/>
              <p:nvPr/>
            </p:nvGrpSpPr>
            <p:grpSpPr>
              <a:xfrm>
                <a:off x="4452173" y="720606"/>
                <a:ext cx="1134214" cy="385763"/>
                <a:chOff x="2099498" y="1186788"/>
                <a:chExt cx="1134214" cy="385763"/>
              </a:xfrm>
            </p:grpSpPr>
            <p:sp>
              <p:nvSpPr>
                <p:cNvPr id="177" name="圆角矩形 176"/>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78" name="圆角矩形 177"/>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76" name="矩形 175"/>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p>
            </p:txBody>
          </p:sp>
        </p:grpSp>
        <p:grpSp>
          <p:nvGrpSpPr>
            <p:cNvPr id="135" name="组合 134"/>
            <p:cNvGrpSpPr/>
            <p:nvPr/>
          </p:nvGrpSpPr>
          <p:grpSpPr>
            <a:xfrm>
              <a:off x="2099498" y="1186788"/>
              <a:ext cx="3202593" cy="1391767"/>
              <a:chOff x="2099498" y="1186788"/>
              <a:chExt cx="3202593" cy="1391767"/>
            </a:xfrm>
          </p:grpSpPr>
          <p:grpSp>
            <p:nvGrpSpPr>
              <p:cNvPr id="162" name="组合 161"/>
              <p:cNvGrpSpPr/>
              <p:nvPr/>
            </p:nvGrpSpPr>
            <p:grpSpPr>
              <a:xfrm>
                <a:off x="4167877" y="1857035"/>
                <a:ext cx="1134214" cy="385763"/>
                <a:chOff x="4452173" y="720606"/>
                <a:chExt cx="1134214" cy="385763"/>
              </a:xfrm>
            </p:grpSpPr>
            <p:grpSp>
              <p:nvGrpSpPr>
                <p:cNvPr id="171" name="组合 170"/>
                <p:cNvGrpSpPr/>
                <p:nvPr/>
              </p:nvGrpSpPr>
              <p:grpSpPr>
                <a:xfrm>
                  <a:off x="4452173" y="720606"/>
                  <a:ext cx="1134214" cy="385763"/>
                  <a:chOff x="2099498" y="1186788"/>
                  <a:chExt cx="1134214" cy="385763"/>
                </a:xfrm>
              </p:grpSpPr>
              <p:sp>
                <p:nvSpPr>
                  <p:cNvPr id="173" name="圆角矩形 172"/>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74" name="圆角矩形 173"/>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72" name="矩形 171"/>
                <p:cNvSpPr/>
                <p:nvPr/>
              </p:nvSpPr>
              <p:spPr>
                <a:xfrm>
                  <a:off x="4488365"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副总经理</a:t>
                  </a:r>
                </a:p>
              </p:txBody>
            </p:sp>
          </p:grpSp>
          <p:grpSp>
            <p:nvGrpSpPr>
              <p:cNvPr id="163" name="组合 162"/>
              <p:cNvGrpSpPr/>
              <p:nvPr/>
            </p:nvGrpSpPr>
            <p:grpSpPr>
              <a:xfrm>
                <a:off x="2099498" y="1186788"/>
                <a:ext cx="2066951" cy="1391767"/>
                <a:chOff x="2099498" y="1186788"/>
                <a:chExt cx="2066951" cy="1391767"/>
              </a:xfrm>
            </p:grpSpPr>
            <p:cxnSp>
              <p:nvCxnSpPr>
                <p:cNvPr id="164" name="直接连接符 163"/>
                <p:cNvCxnSpPr>
                  <a:stCxn id="169" idx="2"/>
                  <a:endCxn id="129" idx="0"/>
                </p:cNvCxnSpPr>
                <p:nvPr/>
              </p:nvCxnSpPr>
              <p:spPr>
                <a:xfrm flipH="1">
                  <a:off x="2661867" y="1572551"/>
                  <a:ext cx="4738" cy="1006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5" name="组合 164"/>
                <p:cNvGrpSpPr/>
                <p:nvPr/>
              </p:nvGrpSpPr>
              <p:grpSpPr>
                <a:xfrm>
                  <a:off x="2099498" y="1186788"/>
                  <a:ext cx="2066951" cy="863129"/>
                  <a:chOff x="2099498" y="1186788"/>
                  <a:chExt cx="2066951" cy="863129"/>
                </a:xfrm>
              </p:grpSpPr>
              <p:grpSp>
                <p:nvGrpSpPr>
                  <p:cNvPr id="166" name="组合 165"/>
                  <p:cNvGrpSpPr/>
                  <p:nvPr/>
                </p:nvGrpSpPr>
                <p:grpSpPr>
                  <a:xfrm>
                    <a:off x="2099498" y="1186788"/>
                    <a:ext cx="1134214" cy="385763"/>
                    <a:chOff x="2099498" y="1186788"/>
                    <a:chExt cx="1134214" cy="385763"/>
                  </a:xfrm>
                </p:grpSpPr>
                <p:sp>
                  <p:nvSpPr>
                    <p:cNvPr id="169" name="圆角矩形 168"/>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70" name="圆角矩形 169"/>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cxnSp>
                <p:nvCxnSpPr>
                  <p:cNvPr id="167" name="直接连接符 166"/>
                  <p:cNvCxnSpPr/>
                  <p:nvPr/>
                </p:nvCxnSpPr>
                <p:spPr>
                  <a:xfrm>
                    <a:off x="2661867" y="2049917"/>
                    <a:ext cx="15045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8" name="矩形 167"/>
                  <p:cNvSpPr/>
                  <p:nvPr/>
                </p:nvSpPr>
                <p:spPr>
                  <a:xfrm>
                    <a:off x="2270326" y="1219916"/>
                    <a:ext cx="830997"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总经理</a:t>
                    </a:r>
                  </a:p>
                </p:txBody>
              </p:sp>
            </p:grpSp>
          </p:grpSp>
        </p:grpSp>
        <p:cxnSp>
          <p:nvCxnSpPr>
            <p:cNvPr id="136" name="直接连接符 135"/>
            <p:cNvCxnSpPr/>
            <p:nvPr/>
          </p:nvCxnSpPr>
          <p:spPr>
            <a:xfrm flipH="1">
              <a:off x="1347416" y="2249941"/>
              <a:ext cx="13144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1347416" y="2249941"/>
              <a:ext cx="2" cy="3286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flipH="1" flipV="1">
              <a:off x="4076329" y="2414248"/>
              <a:ext cx="2" cy="1643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flipH="1" flipV="1">
              <a:off x="5397925" y="2414248"/>
              <a:ext cx="2" cy="1643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4076329" y="2414248"/>
              <a:ext cx="13215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flipH="1">
              <a:off x="4733555" y="2249941"/>
              <a:ext cx="1" cy="1643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H="1">
              <a:off x="614362" y="2771436"/>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flipH="1">
              <a:off x="614362" y="3332220"/>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flipH="1">
              <a:off x="614362" y="3893005"/>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614362" y="2771436"/>
              <a:ext cx="0" cy="11215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H="1">
              <a:off x="3342451" y="2775859"/>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H="1">
              <a:off x="3342451" y="4333876"/>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flipH="1">
              <a:off x="3342451" y="3295198"/>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H="1">
              <a:off x="3342451" y="3814537"/>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3342451" y="2771436"/>
              <a:ext cx="0" cy="15624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6" name="组合 155"/>
            <p:cNvGrpSpPr/>
            <p:nvPr/>
          </p:nvGrpSpPr>
          <p:grpSpPr>
            <a:xfrm>
              <a:off x="2097099" y="2582977"/>
              <a:ext cx="1134214" cy="385763"/>
              <a:chOff x="4452173" y="720606"/>
              <a:chExt cx="1134214" cy="385763"/>
            </a:xfrm>
          </p:grpSpPr>
          <p:grpSp>
            <p:nvGrpSpPr>
              <p:cNvPr id="158" name="组合 157"/>
              <p:cNvGrpSpPr/>
              <p:nvPr/>
            </p:nvGrpSpPr>
            <p:grpSpPr>
              <a:xfrm>
                <a:off x="4452173" y="720606"/>
                <a:ext cx="1134214" cy="385763"/>
                <a:chOff x="2099498" y="1186788"/>
                <a:chExt cx="1134214" cy="385763"/>
              </a:xfrm>
            </p:grpSpPr>
            <p:sp>
              <p:nvSpPr>
                <p:cNvPr id="160" name="圆角矩形 159"/>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61" name="圆角矩形 160"/>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59" name="矩形 158"/>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5"/>
                                        </p:tgtEl>
                                        <p:attrNameLst>
                                          <p:attrName>style.visibility</p:attrName>
                                        </p:attrNameLst>
                                      </p:cBhvr>
                                      <p:to>
                                        <p:strVal val="visible"/>
                                      </p:to>
                                    </p:set>
                                    <p:anim calcmode="lin" valueType="num">
                                      <p:cBhvr additive="base">
                                        <p:cTn id="13" dur="500" fill="hold"/>
                                        <p:tgtEl>
                                          <p:spTgt spid="125"/>
                                        </p:tgtEl>
                                        <p:attrNameLst>
                                          <p:attrName>ppt_x</p:attrName>
                                        </p:attrNameLst>
                                      </p:cBhvr>
                                      <p:tavLst>
                                        <p:tav tm="0">
                                          <p:val>
                                            <p:strVal val="#ppt_x"/>
                                          </p:val>
                                        </p:tav>
                                        <p:tav tm="100000">
                                          <p:val>
                                            <p:strVal val="#ppt_x"/>
                                          </p:val>
                                        </p:tav>
                                      </p:tavLst>
                                    </p:anim>
                                    <p:anim calcmode="lin" valueType="num">
                                      <p:cBhvr additive="base">
                                        <p:cTn id="14"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7"/>
                                        </p:tgtEl>
                                        <p:attrNameLst>
                                          <p:attrName>style.visibility</p:attrName>
                                        </p:attrNameLst>
                                      </p:cBhvr>
                                      <p:to>
                                        <p:strVal val="visible"/>
                                      </p:to>
                                    </p:set>
                                    <p:anim calcmode="lin" valueType="num">
                                      <p:cBhvr additive="base">
                                        <p:cTn id="19" dur="500" fill="hold"/>
                                        <p:tgtEl>
                                          <p:spTgt spid="117"/>
                                        </p:tgtEl>
                                        <p:attrNameLst>
                                          <p:attrName>ppt_x</p:attrName>
                                        </p:attrNameLst>
                                      </p:cBhvr>
                                      <p:tavLst>
                                        <p:tav tm="0">
                                          <p:val>
                                            <p:strVal val="1+#ppt_w/2"/>
                                          </p:val>
                                        </p:tav>
                                        <p:tav tm="100000">
                                          <p:val>
                                            <p:strVal val="#ppt_x"/>
                                          </p:val>
                                        </p:tav>
                                      </p:tavLst>
                                    </p:anim>
                                    <p:anim calcmode="lin" valueType="num">
                                      <p:cBhvr additive="base">
                                        <p:cTn id="20" dur="500" fill="hold"/>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cxnSp>
        <p:nvCxnSpPr>
          <p:cNvPr id="70" name="直接连接符 69"/>
          <p:cNvCxnSpPr/>
          <p:nvPr/>
        </p:nvCxnSpPr>
        <p:spPr>
          <a:xfrm>
            <a:off x="1251312" y="3846201"/>
            <a:ext cx="37444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1251312" y="5101451"/>
            <a:ext cx="37444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2067403" y="3971773"/>
            <a:ext cx="2112235" cy="287323"/>
          </a:xfrm>
          <a:prstGeom prst="rect">
            <a:avLst/>
          </a:prstGeom>
          <a:noFill/>
        </p:spPr>
        <p:txBody>
          <a:bodyPr wrap="square" lIns="0" tIns="0" rIns="0" bIns="0" rtlCol="0">
            <a:spAutoFit/>
          </a:bodyPr>
          <a:lstStyle/>
          <a:p>
            <a:pPr algn="ctr"/>
            <a:r>
              <a:rPr lang="zh-CN" altLang="en-US" sz="1865" b="1" dirty="0">
                <a:solidFill>
                  <a:schemeClr val="bg1"/>
                </a:solidFill>
                <a:latin typeface="微软雅黑" panose="020B0503020204020204" charset="-122"/>
                <a:ea typeface="微软雅黑" panose="020B0503020204020204" charset="-122"/>
              </a:rPr>
              <a:t>关键字设问？</a:t>
            </a:r>
          </a:p>
        </p:txBody>
      </p:sp>
      <p:sp>
        <p:nvSpPr>
          <p:cNvPr id="74" name="TextBox 73"/>
          <p:cNvSpPr txBox="1"/>
          <p:nvPr/>
        </p:nvSpPr>
        <p:spPr>
          <a:xfrm>
            <a:off x="2067403" y="4333366"/>
            <a:ext cx="2112235" cy="287323"/>
          </a:xfrm>
          <a:prstGeom prst="rect">
            <a:avLst/>
          </a:prstGeom>
          <a:noFill/>
        </p:spPr>
        <p:txBody>
          <a:bodyPr wrap="square" lIns="0" tIns="0" rIns="0" bIns="0" rtlCol="0">
            <a:spAutoFit/>
          </a:bodyPr>
          <a:lstStyle/>
          <a:p>
            <a:pPr algn="ctr"/>
            <a:r>
              <a:rPr lang="zh-CN" altLang="en-US" sz="1865" b="1" dirty="0">
                <a:solidFill>
                  <a:schemeClr val="bg1"/>
                </a:solidFill>
                <a:latin typeface="微软雅黑" panose="020B0503020204020204" charset="-122"/>
                <a:ea typeface="微软雅黑" panose="020B0503020204020204" charset="-122"/>
              </a:rPr>
              <a:t>关键字设问？</a:t>
            </a:r>
          </a:p>
        </p:txBody>
      </p:sp>
      <p:sp>
        <p:nvSpPr>
          <p:cNvPr id="78" name="TextBox 77"/>
          <p:cNvSpPr txBox="1"/>
          <p:nvPr/>
        </p:nvSpPr>
        <p:spPr>
          <a:xfrm>
            <a:off x="2067403" y="4717409"/>
            <a:ext cx="2112235" cy="287323"/>
          </a:xfrm>
          <a:prstGeom prst="rect">
            <a:avLst/>
          </a:prstGeom>
          <a:noFill/>
        </p:spPr>
        <p:txBody>
          <a:bodyPr wrap="square" lIns="0" tIns="0" rIns="0" bIns="0" rtlCol="0">
            <a:spAutoFit/>
          </a:bodyPr>
          <a:lstStyle/>
          <a:p>
            <a:pPr algn="ctr"/>
            <a:r>
              <a:rPr lang="zh-CN" altLang="en-US" sz="1865" b="1" dirty="0">
                <a:solidFill>
                  <a:schemeClr val="bg1"/>
                </a:solidFill>
                <a:latin typeface="微软雅黑" panose="020B0503020204020204" charset="-122"/>
                <a:ea typeface="微软雅黑" panose="020B0503020204020204" charset="-122"/>
              </a:rPr>
              <a:t>关键字设问？</a:t>
            </a:r>
          </a:p>
        </p:txBody>
      </p:sp>
      <p:sp>
        <p:nvSpPr>
          <p:cNvPr id="79" name="TextBox 78"/>
          <p:cNvSpPr txBox="1"/>
          <p:nvPr/>
        </p:nvSpPr>
        <p:spPr>
          <a:xfrm>
            <a:off x="1251312" y="5243721"/>
            <a:ext cx="3744416" cy="615361"/>
          </a:xfrm>
          <a:prstGeom prst="rect">
            <a:avLst/>
          </a:prstGeom>
          <a:noFill/>
        </p:spPr>
        <p:txBody>
          <a:bodyPr wrap="square" lIns="0" tIns="0" rIns="0" bIns="0" rtlCol="0">
            <a:spAutoFit/>
          </a:bodyPr>
          <a:lstStyle/>
          <a:p>
            <a:r>
              <a:rPr lang="zh-CN" altLang="en-US" sz="1335" dirty="0">
                <a:solidFill>
                  <a:schemeClr val="bg1"/>
                </a:solidFill>
                <a:latin typeface="+mj-ea"/>
              </a:rPr>
              <a:t>单击此处添加文本单击此处添加文本</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单击此处添加文本单击此处添加文本</a:t>
            </a:r>
            <a:endParaRPr lang="en-US" altLang="zh-CN" sz="1335" dirty="0">
              <a:solidFill>
                <a:schemeClr val="bg1"/>
              </a:solidFill>
              <a:latin typeface="+mj-ea"/>
            </a:endParaRPr>
          </a:p>
          <a:p>
            <a:endParaRPr lang="en-US" altLang="zh-CN" sz="1335" dirty="0">
              <a:solidFill>
                <a:schemeClr val="bg1"/>
              </a:solidFill>
              <a:latin typeface="+mj-ea"/>
            </a:endParaRPr>
          </a:p>
        </p:txBody>
      </p:sp>
      <p:sp>
        <p:nvSpPr>
          <p:cNvPr id="84" name="Freeform 5"/>
          <p:cNvSpPr/>
          <p:nvPr/>
        </p:nvSpPr>
        <p:spPr bwMode="auto">
          <a:xfrm>
            <a:off x="5661923" y="1266219"/>
            <a:ext cx="1241775" cy="5096271"/>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bg1"/>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1335"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sp>
        <p:nvSpPr>
          <p:cNvPr id="85" name="圆角矩形 84"/>
          <p:cNvSpPr/>
          <p:nvPr/>
        </p:nvSpPr>
        <p:spPr>
          <a:xfrm>
            <a:off x="7152118" y="1266219"/>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0" name="圆角矩形 89"/>
          <p:cNvSpPr/>
          <p:nvPr/>
        </p:nvSpPr>
        <p:spPr>
          <a:xfrm>
            <a:off x="7152118" y="2011163"/>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1" name="圆角矩形 90"/>
          <p:cNvSpPr/>
          <p:nvPr/>
        </p:nvSpPr>
        <p:spPr>
          <a:xfrm>
            <a:off x="7152118" y="2756107"/>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2" name="圆角矩形 91"/>
          <p:cNvSpPr/>
          <p:nvPr/>
        </p:nvSpPr>
        <p:spPr>
          <a:xfrm>
            <a:off x="7152118" y="3501051"/>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3" name="圆角矩形 92"/>
          <p:cNvSpPr/>
          <p:nvPr/>
        </p:nvSpPr>
        <p:spPr>
          <a:xfrm>
            <a:off x="7152118" y="4245995"/>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4" name="圆角矩形 93"/>
          <p:cNvSpPr/>
          <p:nvPr/>
        </p:nvSpPr>
        <p:spPr>
          <a:xfrm>
            <a:off x="7152118" y="4990939"/>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5" name="圆角矩形 94"/>
          <p:cNvSpPr/>
          <p:nvPr/>
        </p:nvSpPr>
        <p:spPr>
          <a:xfrm>
            <a:off x="7152118" y="5735879"/>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6" name="TextBox 95"/>
          <p:cNvSpPr txBox="1"/>
          <p:nvPr/>
        </p:nvSpPr>
        <p:spPr>
          <a:xfrm>
            <a:off x="7619933" y="1476933"/>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单击此处添加文本单击此处添加</a:t>
            </a:r>
            <a:endParaRPr lang="en-US" altLang="zh-CN" sz="1335" dirty="0">
              <a:solidFill>
                <a:schemeClr val="accent5"/>
              </a:solidFill>
              <a:latin typeface="+mj-ea"/>
            </a:endParaRPr>
          </a:p>
        </p:txBody>
      </p:sp>
      <p:sp>
        <p:nvSpPr>
          <p:cNvPr id="104" name="TextBox 103"/>
          <p:cNvSpPr txBox="1"/>
          <p:nvPr/>
        </p:nvSpPr>
        <p:spPr>
          <a:xfrm>
            <a:off x="7619933" y="2221877"/>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a:t>
            </a:r>
            <a:endParaRPr lang="en-US" altLang="zh-CN" sz="1335" dirty="0">
              <a:solidFill>
                <a:schemeClr val="accent5"/>
              </a:solidFill>
              <a:latin typeface="+mj-ea"/>
            </a:endParaRPr>
          </a:p>
        </p:txBody>
      </p:sp>
      <p:sp>
        <p:nvSpPr>
          <p:cNvPr id="105" name="TextBox 104"/>
          <p:cNvSpPr txBox="1"/>
          <p:nvPr/>
        </p:nvSpPr>
        <p:spPr>
          <a:xfrm>
            <a:off x="7619933" y="2966821"/>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单击此处添加文本单击此处添加</a:t>
            </a:r>
            <a:endParaRPr lang="en-US" altLang="zh-CN" sz="1335" dirty="0">
              <a:solidFill>
                <a:schemeClr val="accent5"/>
              </a:solidFill>
              <a:latin typeface="+mj-ea"/>
            </a:endParaRPr>
          </a:p>
        </p:txBody>
      </p:sp>
      <p:sp>
        <p:nvSpPr>
          <p:cNvPr id="106" name="TextBox 105"/>
          <p:cNvSpPr txBox="1"/>
          <p:nvPr/>
        </p:nvSpPr>
        <p:spPr>
          <a:xfrm>
            <a:off x="7619933" y="3711765"/>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a:t>
            </a:r>
            <a:endParaRPr lang="en-US" altLang="zh-CN" sz="1335" dirty="0">
              <a:solidFill>
                <a:schemeClr val="accent5"/>
              </a:solidFill>
              <a:latin typeface="+mj-ea"/>
            </a:endParaRPr>
          </a:p>
        </p:txBody>
      </p:sp>
      <p:sp>
        <p:nvSpPr>
          <p:cNvPr id="107" name="TextBox 106"/>
          <p:cNvSpPr txBox="1"/>
          <p:nvPr/>
        </p:nvSpPr>
        <p:spPr>
          <a:xfrm>
            <a:off x="7619933" y="4456709"/>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a:t>
            </a:r>
            <a:endParaRPr lang="en-US" altLang="zh-CN" sz="1335" dirty="0">
              <a:solidFill>
                <a:schemeClr val="accent5"/>
              </a:solidFill>
              <a:latin typeface="+mj-ea"/>
            </a:endParaRPr>
          </a:p>
        </p:txBody>
      </p:sp>
      <p:sp>
        <p:nvSpPr>
          <p:cNvPr id="108" name="TextBox 107"/>
          <p:cNvSpPr txBox="1"/>
          <p:nvPr/>
        </p:nvSpPr>
        <p:spPr>
          <a:xfrm>
            <a:off x="7619933" y="5201653"/>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单击此处添加文本单击此处添加</a:t>
            </a:r>
            <a:endParaRPr lang="en-US" altLang="zh-CN" sz="1335" dirty="0">
              <a:solidFill>
                <a:schemeClr val="accent5"/>
              </a:solidFill>
              <a:latin typeface="+mj-ea"/>
            </a:endParaRPr>
          </a:p>
        </p:txBody>
      </p:sp>
      <p:sp>
        <p:nvSpPr>
          <p:cNvPr id="109" name="TextBox 108"/>
          <p:cNvSpPr txBox="1"/>
          <p:nvPr/>
        </p:nvSpPr>
        <p:spPr>
          <a:xfrm>
            <a:off x="7619933" y="5946593"/>
            <a:ext cx="3084579" cy="205121"/>
          </a:xfrm>
          <a:prstGeom prst="rect">
            <a:avLst/>
          </a:prstGeom>
          <a:noFill/>
        </p:spPr>
        <p:txBody>
          <a:bodyPr wrap="square" lIns="0" tIns="0" rIns="0" bIns="0" rtlCol="0">
            <a:spAutoFit/>
          </a:bodyPr>
          <a:lstStyle/>
          <a:p>
            <a:pPr algn="just"/>
            <a:r>
              <a:rPr lang="en-US" altLang="zh-CN" sz="1335" dirty="0">
                <a:solidFill>
                  <a:schemeClr val="accent5"/>
                </a:solidFill>
                <a:latin typeface="微软雅黑" panose="020B0503020204020204" charset="-122"/>
                <a:ea typeface="微软雅黑" panose="020B0503020204020204" charset="-122"/>
              </a:rPr>
              <a:t>…………</a:t>
            </a:r>
          </a:p>
        </p:txBody>
      </p:sp>
      <p:grpSp>
        <p:nvGrpSpPr>
          <p:cNvPr id="110" name="组合 109"/>
          <p:cNvGrpSpPr/>
          <p:nvPr/>
        </p:nvGrpSpPr>
        <p:grpSpPr>
          <a:xfrm>
            <a:off x="2215905" y="1782623"/>
            <a:ext cx="1815231" cy="1818904"/>
            <a:chOff x="7146423" y="413387"/>
            <a:chExt cx="495231" cy="496232"/>
          </a:xfrm>
        </p:grpSpPr>
        <p:grpSp>
          <p:nvGrpSpPr>
            <p:cNvPr id="111" name="组合 110"/>
            <p:cNvGrpSpPr/>
            <p:nvPr/>
          </p:nvGrpSpPr>
          <p:grpSpPr>
            <a:xfrm>
              <a:off x="7146423" y="413387"/>
              <a:ext cx="495231" cy="496232"/>
              <a:chOff x="1589596" y="810715"/>
              <a:chExt cx="2340698" cy="2345431"/>
            </a:xfrm>
          </p:grpSpPr>
          <p:grpSp>
            <p:nvGrpSpPr>
              <p:cNvPr id="113" name="组合 79"/>
              <p:cNvGrpSpPr/>
              <p:nvPr/>
            </p:nvGrpSpPr>
            <p:grpSpPr bwMode="auto">
              <a:xfrm>
                <a:off x="1589596" y="810715"/>
                <a:ext cx="2340698" cy="2345431"/>
                <a:chOff x="6379729" y="2488774"/>
                <a:chExt cx="2513016" cy="2513016"/>
              </a:xfrm>
            </p:grpSpPr>
            <p:sp>
              <p:nvSpPr>
                <p:cNvPr id="11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11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14" name="椭圆 80"/>
              <p:cNvSpPr/>
              <p:nvPr/>
            </p:nvSpPr>
            <p:spPr bwMode="auto">
              <a:xfrm>
                <a:off x="1932719" y="1141998"/>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112" name="TextBox 111"/>
            <p:cNvSpPr txBox="1"/>
            <p:nvPr/>
          </p:nvSpPr>
          <p:spPr>
            <a:xfrm>
              <a:off x="7266038" y="516486"/>
              <a:ext cx="255926" cy="271460"/>
            </a:xfrm>
            <a:prstGeom prst="rect">
              <a:avLst/>
            </a:prstGeom>
            <a:noFill/>
          </p:spPr>
          <p:txBody>
            <a:bodyPr wrap="none" rtlCol="0">
              <a:spAutoFit/>
            </a:bodyPr>
            <a:lstStyle/>
            <a:p>
              <a:r>
                <a:rPr lang="zh-CN" altLang="en-US" sz="2935" b="1" dirty="0">
                  <a:solidFill>
                    <a:schemeClr val="bg1"/>
                  </a:solidFill>
                  <a:latin typeface="微软雅黑" panose="020B0503020204020204" charset="-122"/>
                  <a:ea typeface="微软雅黑" panose="020B0503020204020204" charset="-122"/>
                </a:rPr>
                <a:t>标题</a:t>
              </a:r>
              <a:endParaRPr lang="en-US" altLang="zh-CN" sz="2935" b="1" dirty="0">
                <a:solidFill>
                  <a:schemeClr val="bg1"/>
                </a:solidFill>
                <a:latin typeface="微软雅黑" panose="020B0503020204020204" charset="-122"/>
                <a:ea typeface="微软雅黑" panose="020B0503020204020204" charset="-122"/>
              </a:endParaRPr>
            </a:p>
            <a:p>
              <a:r>
                <a:rPr lang="zh-CN" altLang="en-US" sz="2935" b="1" dirty="0">
                  <a:solidFill>
                    <a:schemeClr val="bg1"/>
                  </a:solidFill>
                  <a:latin typeface="微软雅黑" panose="020B0503020204020204" charset="-122"/>
                  <a:ea typeface="微软雅黑" panose="020B0503020204020204" charset="-122"/>
                </a:rPr>
                <a:t>文字</a:t>
              </a:r>
              <a:endParaRPr lang="en-US" altLang="zh-CN" sz="2935" b="1" dirty="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528" fill="hold" nodeType="after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p:cTn id="12" dur="500" fill="hold"/>
                                        <p:tgtEl>
                                          <p:spTgt spid="110"/>
                                        </p:tgtEl>
                                        <p:attrNameLst>
                                          <p:attrName>ppt_w</p:attrName>
                                        </p:attrNameLst>
                                      </p:cBhvr>
                                      <p:tavLst>
                                        <p:tav tm="0">
                                          <p:val>
                                            <p:fltVal val="0"/>
                                          </p:val>
                                        </p:tav>
                                        <p:tav tm="100000">
                                          <p:val>
                                            <p:strVal val="#ppt_w"/>
                                          </p:val>
                                        </p:tav>
                                      </p:tavLst>
                                    </p:anim>
                                    <p:anim calcmode="lin" valueType="num">
                                      <p:cBhvr>
                                        <p:cTn id="13" dur="500" fill="hold"/>
                                        <p:tgtEl>
                                          <p:spTgt spid="110"/>
                                        </p:tgtEl>
                                        <p:attrNameLst>
                                          <p:attrName>ppt_h</p:attrName>
                                        </p:attrNameLst>
                                      </p:cBhvr>
                                      <p:tavLst>
                                        <p:tav tm="0">
                                          <p:val>
                                            <p:fltVal val="0"/>
                                          </p:val>
                                        </p:tav>
                                        <p:tav tm="100000">
                                          <p:val>
                                            <p:strVal val="#ppt_h"/>
                                          </p:val>
                                        </p:tav>
                                      </p:tavLst>
                                    </p:anim>
                                    <p:animEffect transition="in" filter="fade">
                                      <p:cBhvr>
                                        <p:cTn id="14" dur="500"/>
                                        <p:tgtEl>
                                          <p:spTgt spid="110"/>
                                        </p:tgtEl>
                                      </p:cBhvr>
                                    </p:animEffect>
                                    <p:anim calcmode="lin" valueType="num">
                                      <p:cBhvr>
                                        <p:cTn id="15" dur="500" fill="hold"/>
                                        <p:tgtEl>
                                          <p:spTgt spid="110"/>
                                        </p:tgtEl>
                                        <p:attrNameLst>
                                          <p:attrName>ppt_x</p:attrName>
                                        </p:attrNameLst>
                                      </p:cBhvr>
                                      <p:tavLst>
                                        <p:tav tm="0">
                                          <p:val>
                                            <p:fltVal val="0.5"/>
                                          </p:val>
                                        </p:tav>
                                        <p:tav tm="100000">
                                          <p:val>
                                            <p:strVal val="#ppt_x"/>
                                          </p:val>
                                        </p:tav>
                                      </p:tavLst>
                                    </p:anim>
                                    <p:anim calcmode="lin" valueType="num">
                                      <p:cBhvr>
                                        <p:cTn id="16" dur="500" fill="hold"/>
                                        <p:tgtEl>
                                          <p:spTgt spid="110"/>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barn(outVertical)">
                                      <p:cBhvr>
                                        <p:cTn id="20" dur="500"/>
                                        <p:tgtEl>
                                          <p:spTgt spid="70"/>
                                        </p:tgtEl>
                                      </p:cBhvr>
                                    </p:animEffect>
                                  </p:childTnLst>
                                </p:cTn>
                              </p:par>
                              <p:par>
                                <p:cTn id="21" presetID="16" presetClass="entr" presetSubtype="37"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barn(outVertical)">
                                      <p:cBhvr>
                                        <p:cTn id="23" dur="500"/>
                                        <p:tgtEl>
                                          <p:spTgt spid="71"/>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anim calcmode="lin" valueType="num">
                                      <p:cBhvr>
                                        <p:cTn id="28" dur="500" fill="hold"/>
                                        <p:tgtEl>
                                          <p:spTgt spid="73"/>
                                        </p:tgtEl>
                                        <p:attrNameLst>
                                          <p:attrName>ppt_x</p:attrName>
                                        </p:attrNameLst>
                                      </p:cBhvr>
                                      <p:tavLst>
                                        <p:tav tm="0">
                                          <p:val>
                                            <p:strVal val="#ppt_x"/>
                                          </p:val>
                                        </p:tav>
                                        <p:tav tm="100000">
                                          <p:val>
                                            <p:strVal val="#ppt_x"/>
                                          </p:val>
                                        </p:tav>
                                      </p:tavLst>
                                    </p:anim>
                                    <p:anim calcmode="lin" valueType="num">
                                      <p:cBhvr>
                                        <p:cTn id="29" dur="500" fill="hold"/>
                                        <p:tgtEl>
                                          <p:spTgt spid="7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anim calcmode="lin" valueType="num">
                                      <p:cBhvr>
                                        <p:cTn id="33" dur="500" fill="hold"/>
                                        <p:tgtEl>
                                          <p:spTgt spid="74"/>
                                        </p:tgtEl>
                                        <p:attrNameLst>
                                          <p:attrName>ppt_x</p:attrName>
                                        </p:attrNameLst>
                                      </p:cBhvr>
                                      <p:tavLst>
                                        <p:tav tm="0">
                                          <p:val>
                                            <p:strVal val="#ppt_x"/>
                                          </p:val>
                                        </p:tav>
                                        <p:tav tm="100000">
                                          <p:val>
                                            <p:strVal val="#ppt_x"/>
                                          </p:val>
                                        </p:tav>
                                      </p:tavLst>
                                    </p:anim>
                                    <p:anim calcmode="lin" valueType="num">
                                      <p:cBhvr>
                                        <p:cTn id="34" dur="500" fill="hold"/>
                                        <p:tgtEl>
                                          <p:spTgt spid="7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40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anim calcmode="lin" valueType="num">
                                      <p:cBhvr>
                                        <p:cTn id="38" dur="500" fill="hold"/>
                                        <p:tgtEl>
                                          <p:spTgt spid="78"/>
                                        </p:tgtEl>
                                        <p:attrNameLst>
                                          <p:attrName>ppt_x</p:attrName>
                                        </p:attrNameLst>
                                      </p:cBhvr>
                                      <p:tavLst>
                                        <p:tav tm="0">
                                          <p:val>
                                            <p:strVal val="#ppt_x"/>
                                          </p:val>
                                        </p:tav>
                                        <p:tav tm="100000">
                                          <p:val>
                                            <p:strVal val="#ppt_x"/>
                                          </p:val>
                                        </p:tav>
                                      </p:tavLst>
                                    </p:anim>
                                    <p:anim calcmode="lin" valueType="num">
                                      <p:cBhvr>
                                        <p:cTn id="39" dur="500" fill="hold"/>
                                        <p:tgtEl>
                                          <p:spTgt spid="78"/>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wipe(left)">
                                      <p:cBhvr>
                                        <p:cTn id="43" dur="300"/>
                                        <p:tgtEl>
                                          <p:spTgt spid="79"/>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wipe(left)">
                                      <p:cBhvr>
                                        <p:cTn id="47" dur="500"/>
                                        <p:tgtEl>
                                          <p:spTgt spid="84"/>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wipe(left)">
                                      <p:cBhvr>
                                        <p:cTn id="51" dur="300"/>
                                        <p:tgtEl>
                                          <p:spTgt spid="9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85"/>
                                        </p:tgtEl>
                                        <p:attrNameLst>
                                          <p:attrName>style.visibility</p:attrName>
                                        </p:attrNameLst>
                                      </p:cBhvr>
                                      <p:to>
                                        <p:strVal val="visible"/>
                                      </p:to>
                                    </p:set>
                                    <p:animEffect transition="in" filter="wipe(left)">
                                      <p:cBhvr>
                                        <p:cTn id="54" dur="300"/>
                                        <p:tgtEl>
                                          <p:spTgt spid="85"/>
                                        </p:tgtEl>
                                      </p:cBhvr>
                                    </p:animEffec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300"/>
                                        <p:tgtEl>
                                          <p:spTgt spid="10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left)">
                                      <p:cBhvr>
                                        <p:cTn id="61" dur="300"/>
                                        <p:tgtEl>
                                          <p:spTgt spid="90"/>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105"/>
                                        </p:tgtEl>
                                        <p:attrNameLst>
                                          <p:attrName>style.visibility</p:attrName>
                                        </p:attrNameLst>
                                      </p:cBhvr>
                                      <p:to>
                                        <p:strVal val="visible"/>
                                      </p:to>
                                    </p:set>
                                    <p:animEffect transition="in" filter="wipe(left)">
                                      <p:cBhvr>
                                        <p:cTn id="65" dur="300"/>
                                        <p:tgtEl>
                                          <p:spTgt spid="105"/>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wipe(left)">
                                      <p:cBhvr>
                                        <p:cTn id="68" dur="300"/>
                                        <p:tgtEl>
                                          <p:spTgt spid="91"/>
                                        </p:tgtEl>
                                      </p:cBhvr>
                                    </p:animEffect>
                                  </p:childTnLst>
                                </p:cTn>
                              </p:par>
                            </p:childTnLst>
                          </p:cTn>
                        </p:par>
                        <p:par>
                          <p:cTn id="69" fill="hold">
                            <p:stCondLst>
                              <p:cond delay="4500"/>
                            </p:stCondLst>
                            <p:childTnLst>
                              <p:par>
                                <p:cTn id="70" presetID="22" presetClass="entr" presetSubtype="8" fill="hold" grpId="0" nodeType="afterEffect">
                                  <p:stCondLst>
                                    <p:cond delay="0"/>
                                  </p:stCondLst>
                                  <p:childTnLst>
                                    <p:set>
                                      <p:cBhvr>
                                        <p:cTn id="71" dur="1" fill="hold">
                                          <p:stCondLst>
                                            <p:cond delay="0"/>
                                          </p:stCondLst>
                                        </p:cTn>
                                        <p:tgtEl>
                                          <p:spTgt spid="106"/>
                                        </p:tgtEl>
                                        <p:attrNameLst>
                                          <p:attrName>style.visibility</p:attrName>
                                        </p:attrNameLst>
                                      </p:cBhvr>
                                      <p:to>
                                        <p:strVal val="visible"/>
                                      </p:to>
                                    </p:set>
                                    <p:animEffect transition="in" filter="wipe(left)">
                                      <p:cBhvr>
                                        <p:cTn id="72" dur="300"/>
                                        <p:tgtEl>
                                          <p:spTgt spid="106"/>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92"/>
                                        </p:tgtEl>
                                        <p:attrNameLst>
                                          <p:attrName>style.visibility</p:attrName>
                                        </p:attrNameLst>
                                      </p:cBhvr>
                                      <p:to>
                                        <p:strVal val="visible"/>
                                      </p:to>
                                    </p:set>
                                    <p:animEffect transition="in" filter="wipe(left)">
                                      <p:cBhvr>
                                        <p:cTn id="75" dur="300"/>
                                        <p:tgtEl>
                                          <p:spTgt spid="92"/>
                                        </p:tgtEl>
                                      </p:cBhvr>
                                    </p:animEffect>
                                  </p:childTnLst>
                                </p:cTn>
                              </p:par>
                            </p:childTnLst>
                          </p:cTn>
                        </p:par>
                        <p:par>
                          <p:cTn id="76" fill="hold">
                            <p:stCondLst>
                              <p:cond delay="5000"/>
                            </p:stCondLst>
                            <p:childTnLst>
                              <p:par>
                                <p:cTn id="77" presetID="22" presetClass="entr" presetSubtype="8"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Effect transition="in" filter="wipe(left)">
                                      <p:cBhvr>
                                        <p:cTn id="79" dur="300"/>
                                        <p:tgtEl>
                                          <p:spTgt spid="107"/>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93"/>
                                        </p:tgtEl>
                                        <p:attrNameLst>
                                          <p:attrName>style.visibility</p:attrName>
                                        </p:attrNameLst>
                                      </p:cBhvr>
                                      <p:to>
                                        <p:strVal val="visible"/>
                                      </p:to>
                                    </p:set>
                                    <p:animEffect transition="in" filter="wipe(left)">
                                      <p:cBhvr>
                                        <p:cTn id="82" dur="300"/>
                                        <p:tgtEl>
                                          <p:spTgt spid="93"/>
                                        </p:tgtEl>
                                      </p:cBhvr>
                                    </p:animEffect>
                                  </p:childTnLst>
                                </p:cTn>
                              </p:par>
                            </p:childTnLst>
                          </p:cTn>
                        </p:par>
                        <p:par>
                          <p:cTn id="83" fill="hold">
                            <p:stCondLst>
                              <p:cond delay="5500"/>
                            </p:stCondLst>
                            <p:childTnLst>
                              <p:par>
                                <p:cTn id="84" presetID="22" presetClass="entr" presetSubtype="8" fill="hold" grpId="0" nodeType="afterEffect">
                                  <p:stCondLst>
                                    <p:cond delay="0"/>
                                  </p:stCondLst>
                                  <p:childTnLst>
                                    <p:set>
                                      <p:cBhvr>
                                        <p:cTn id="85" dur="1" fill="hold">
                                          <p:stCondLst>
                                            <p:cond delay="0"/>
                                          </p:stCondLst>
                                        </p:cTn>
                                        <p:tgtEl>
                                          <p:spTgt spid="108"/>
                                        </p:tgtEl>
                                        <p:attrNameLst>
                                          <p:attrName>style.visibility</p:attrName>
                                        </p:attrNameLst>
                                      </p:cBhvr>
                                      <p:to>
                                        <p:strVal val="visible"/>
                                      </p:to>
                                    </p:set>
                                    <p:animEffect transition="in" filter="wipe(left)">
                                      <p:cBhvr>
                                        <p:cTn id="86" dur="300"/>
                                        <p:tgtEl>
                                          <p:spTgt spid="108"/>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94"/>
                                        </p:tgtEl>
                                        <p:attrNameLst>
                                          <p:attrName>style.visibility</p:attrName>
                                        </p:attrNameLst>
                                      </p:cBhvr>
                                      <p:to>
                                        <p:strVal val="visible"/>
                                      </p:to>
                                    </p:set>
                                    <p:animEffect transition="in" filter="wipe(left)">
                                      <p:cBhvr>
                                        <p:cTn id="89" dur="300"/>
                                        <p:tgtEl>
                                          <p:spTgt spid="94"/>
                                        </p:tgtEl>
                                      </p:cBhvr>
                                    </p:animEffect>
                                  </p:childTnLst>
                                </p:cTn>
                              </p:par>
                            </p:childTnLst>
                          </p:cTn>
                        </p:par>
                        <p:par>
                          <p:cTn id="90" fill="hold">
                            <p:stCondLst>
                              <p:cond delay="6000"/>
                            </p:stCondLst>
                            <p:childTnLst>
                              <p:par>
                                <p:cTn id="91" presetID="22" presetClass="entr" presetSubtype="8" fill="hold" grpId="0" nodeType="afterEffect">
                                  <p:stCondLst>
                                    <p:cond delay="0"/>
                                  </p:stCondLst>
                                  <p:childTnLst>
                                    <p:set>
                                      <p:cBhvr>
                                        <p:cTn id="92" dur="1" fill="hold">
                                          <p:stCondLst>
                                            <p:cond delay="0"/>
                                          </p:stCondLst>
                                        </p:cTn>
                                        <p:tgtEl>
                                          <p:spTgt spid="109"/>
                                        </p:tgtEl>
                                        <p:attrNameLst>
                                          <p:attrName>style.visibility</p:attrName>
                                        </p:attrNameLst>
                                      </p:cBhvr>
                                      <p:to>
                                        <p:strVal val="visible"/>
                                      </p:to>
                                    </p:set>
                                    <p:animEffect transition="in" filter="wipe(left)">
                                      <p:cBhvr>
                                        <p:cTn id="93" dur="300"/>
                                        <p:tgtEl>
                                          <p:spTgt spid="109"/>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95"/>
                                        </p:tgtEl>
                                        <p:attrNameLst>
                                          <p:attrName>style.visibility</p:attrName>
                                        </p:attrNameLst>
                                      </p:cBhvr>
                                      <p:to>
                                        <p:strVal val="visible"/>
                                      </p:to>
                                    </p:set>
                                    <p:animEffect transition="in" filter="wipe(left)">
                                      <p:cBhvr>
                                        <p:cTn id="96" dur="3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8" grpId="0"/>
      <p:bldP spid="79" grpId="0"/>
      <p:bldP spid="84" grpId="0" animBg="1"/>
      <p:bldP spid="85" grpId="0" animBg="1"/>
      <p:bldP spid="90" grpId="0" animBg="1"/>
      <p:bldP spid="91" grpId="0" animBg="1"/>
      <p:bldP spid="92" grpId="0" animBg="1"/>
      <p:bldP spid="93" grpId="0" animBg="1"/>
      <p:bldP spid="94" grpId="0" animBg="1"/>
      <p:bldP spid="95" grpId="0" animBg="1"/>
      <p:bldP spid="96" grpId="0"/>
      <p:bldP spid="104" grpId="0"/>
      <p:bldP spid="105" grpId="0"/>
      <p:bldP spid="106" grpId="0"/>
      <p:bldP spid="107" grpId="0"/>
      <p:bldP spid="108" grpId="0"/>
      <p:bldP spid="10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79303" y="1507023"/>
            <a:ext cx="2670827" cy="4749088"/>
            <a:chOff x="959477" y="1130267"/>
            <a:chExt cx="2003120" cy="3561816"/>
          </a:xfrm>
        </p:grpSpPr>
        <p:sp>
          <p:nvSpPr>
            <p:cNvPr id="36" name="Rectangle 10"/>
            <p:cNvSpPr/>
            <p:nvPr/>
          </p:nvSpPr>
          <p:spPr bwMode="auto">
            <a:xfrm>
              <a:off x="959477" y="1130267"/>
              <a:ext cx="2003120" cy="3561816"/>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2" name="同侧圆角矩形 1"/>
            <p:cNvSpPr/>
            <p:nvPr/>
          </p:nvSpPr>
          <p:spPr>
            <a:xfrm>
              <a:off x="991756" y="2354259"/>
              <a:ext cx="1939483" cy="393840"/>
            </a:xfrm>
            <a:prstGeom prst="round2SameRect">
              <a:avLst/>
            </a:prstGeom>
            <a:solidFill>
              <a:schemeClr val="tx2"/>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7" name="Rectangle 16"/>
            <p:cNvSpPr/>
            <p:nvPr/>
          </p:nvSpPr>
          <p:spPr>
            <a:xfrm>
              <a:off x="967247" y="2409258"/>
              <a:ext cx="1995350" cy="300071"/>
            </a:xfrm>
            <a:prstGeom prst="rect">
              <a:avLst/>
            </a:prstGeom>
          </p:spPr>
          <p:txBody>
            <a:bodyPr wrap="square" lIns="91424" tIns="45713" rIns="91424" bIns="45713" anchor="b" anchorCtr="0">
              <a:spAutoFit/>
            </a:bodyPr>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algn="ctr" defTabSz="685165">
                <a:defRPr/>
              </a:pPr>
              <a:r>
                <a:rPr lang="zh-CN" altLang="en-US" sz="2000" kern="0" spc="-53" dirty="0">
                  <a:solidFill>
                    <a:schemeClr val="bg1">
                      <a:alpha val="99000"/>
                    </a:schemeClr>
                  </a:solidFill>
                  <a:latin typeface="+mj-ea"/>
                  <a:ea typeface="+mj-ea"/>
                  <a:cs typeface="Segoe UI" panose="020B0502040204020203" pitchFamily="34" charset="0"/>
                </a:rPr>
                <a:t>标题文字</a:t>
              </a:r>
              <a:endParaRPr lang="en-US" sz="2000" kern="0" spc="-53" dirty="0">
                <a:solidFill>
                  <a:schemeClr val="bg1">
                    <a:alpha val="99000"/>
                  </a:schemeClr>
                </a:solidFill>
                <a:latin typeface="+mj-ea"/>
                <a:ea typeface="+mj-ea"/>
                <a:cs typeface="Segoe UI" panose="020B0502040204020203" pitchFamily="34" charset="0"/>
              </a:endParaRPr>
            </a:p>
          </p:txBody>
        </p:sp>
        <p:sp>
          <p:nvSpPr>
            <p:cNvPr id="38" name="Freeform 45"/>
            <p:cNvSpPr>
              <a:spLocks noEditPoints="1"/>
            </p:cNvSpPr>
            <p:nvPr/>
          </p:nvSpPr>
          <p:spPr bwMode="black">
            <a:xfrm>
              <a:off x="1564553" y="1361861"/>
              <a:ext cx="733522" cy="791108"/>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chemeClr val="tx2"/>
            </a:solidFill>
            <a:ln>
              <a:noFill/>
            </a:ln>
          </p:spPr>
          <p:txBody>
            <a:bodyPr vert="horz" wrap="square" lIns="91424" tIns="45713" rIns="91424" bIns="45713"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39" name="Rectangle 42"/>
            <p:cNvSpPr/>
            <p:nvPr/>
          </p:nvSpPr>
          <p:spPr bwMode="auto">
            <a:xfrm>
              <a:off x="1242929" y="2938653"/>
              <a:ext cx="1370731" cy="15080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6" tIns="34288" rIns="68576" bIns="34288" numCol="1" rtlCol="0" anchor="t" anchorCtr="0" compatLnSpc="1"/>
            <a:lstStyle>
              <a:defPPr>
                <a:defRPr lang="en-US"/>
              </a:defPPr>
              <a:lvl1pPr marL="0" algn="l" defTabSz="685165" rtl="0" eaLnBrk="1" latinLnBrk="0" hangingPunct="1">
                <a:defRPr sz="1400" kern="1200">
                  <a:solidFill>
                    <a:schemeClr val="lt1"/>
                  </a:solidFill>
                  <a:latin typeface="+mn-lt"/>
                  <a:ea typeface="+mn-ea"/>
                  <a:cs typeface="+mn-cs"/>
                </a:defRPr>
              </a:lvl1pPr>
              <a:lvl2pPr marL="342900" algn="l" defTabSz="685165" rtl="0" eaLnBrk="1" latinLnBrk="0" hangingPunct="1">
                <a:defRPr sz="1400" kern="1200">
                  <a:solidFill>
                    <a:schemeClr val="lt1"/>
                  </a:solidFill>
                  <a:latin typeface="+mn-lt"/>
                  <a:ea typeface="+mn-ea"/>
                  <a:cs typeface="+mn-cs"/>
                </a:defRPr>
              </a:lvl2pPr>
              <a:lvl3pPr marL="685800" algn="l" defTabSz="685165" rtl="0" eaLnBrk="1" latinLnBrk="0" hangingPunct="1">
                <a:defRPr sz="1400" kern="1200">
                  <a:solidFill>
                    <a:schemeClr val="lt1"/>
                  </a:solidFill>
                  <a:latin typeface="+mn-lt"/>
                  <a:ea typeface="+mn-ea"/>
                  <a:cs typeface="+mn-cs"/>
                </a:defRPr>
              </a:lvl3pPr>
              <a:lvl4pPr marL="1028065" algn="l" defTabSz="685165" rtl="0" eaLnBrk="1" latinLnBrk="0" hangingPunct="1">
                <a:defRPr sz="1400" kern="1200">
                  <a:solidFill>
                    <a:schemeClr val="lt1"/>
                  </a:solidFill>
                  <a:latin typeface="+mn-lt"/>
                  <a:ea typeface="+mn-ea"/>
                  <a:cs typeface="+mn-cs"/>
                </a:defRPr>
              </a:lvl4pPr>
              <a:lvl5pPr marL="1370965" algn="l" defTabSz="685165" rtl="0" eaLnBrk="1" latinLnBrk="0" hangingPunct="1">
                <a:defRPr sz="1400" kern="1200">
                  <a:solidFill>
                    <a:schemeClr val="lt1"/>
                  </a:solidFill>
                  <a:latin typeface="+mn-lt"/>
                  <a:ea typeface="+mn-ea"/>
                  <a:cs typeface="+mn-cs"/>
                </a:defRPr>
              </a:lvl5pPr>
              <a:lvl6pPr marL="1713865" algn="l" defTabSz="685165" rtl="0" eaLnBrk="1" latinLnBrk="0" hangingPunct="1">
                <a:defRPr sz="1400" kern="1200">
                  <a:solidFill>
                    <a:schemeClr val="lt1"/>
                  </a:solidFill>
                  <a:latin typeface="+mn-lt"/>
                  <a:ea typeface="+mn-ea"/>
                  <a:cs typeface="+mn-cs"/>
                </a:defRPr>
              </a:lvl6pPr>
              <a:lvl7pPr marL="2056765" algn="l" defTabSz="685165" rtl="0" eaLnBrk="1" latinLnBrk="0" hangingPunct="1">
                <a:defRPr sz="1400" kern="1200">
                  <a:solidFill>
                    <a:schemeClr val="lt1"/>
                  </a:solidFill>
                  <a:latin typeface="+mn-lt"/>
                  <a:ea typeface="+mn-ea"/>
                  <a:cs typeface="+mn-cs"/>
                </a:defRPr>
              </a:lvl7pPr>
              <a:lvl8pPr marL="2399030" algn="l" defTabSz="685165" rtl="0" eaLnBrk="1" latinLnBrk="0" hangingPunct="1">
                <a:defRPr sz="1400" kern="1200">
                  <a:solidFill>
                    <a:schemeClr val="lt1"/>
                  </a:solidFill>
                  <a:latin typeface="+mn-lt"/>
                  <a:ea typeface="+mn-ea"/>
                  <a:cs typeface="+mn-cs"/>
                </a:defRPr>
              </a:lvl8pPr>
              <a:lvl9pPr marL="2741930" algn="l" defTabSz="685165" rtl="0" eaLnBrk="1" latinLnBrk="0" hangingPunct="1">
                <a:defRPr sz="1400" kern="1200">
                  <a:solidFill>
                    <a:schemeClr val="lt1"/>
                  </a:solidFill>
                  <a:latin typeface="+mn-lt"/>
                  <a:ea typeface="+mn-ea"/>
                  <a:cs typeface="+mn-cs"/>
                </a:defRPr>
              </a:lvl9pPr>
            </a:lstStyle>
            <a:p>
              <a:pPr>
                <a:lnSpc>
                  <a:spcPct val="150000"/>
                </a:lnSpc>
                <a:defRPr/>
              </a:pPr>
              <a:r>
                <a:rPr lang="zh-CN" altLang="en-US" sz="1200" kern="0" dirty="0">
                  <a:solidFill>
                    <a:schemeClr val="accent5"/>
                  </a:solidFill>
                  <a:latin typeface="+mj-ea"/>
                  <a:ea typeface="+mj-ea"/>
                  <a:cs typeface="Arial" panose="020B0604020202020204" pitchFamily="34" charset="0"/>
                </a:rPr>
                <a:t>单击此处可添加文本单击此处可添加文本单击此处可添加文本单击此处可添加文本单击此处可添加文本单击此处可添加文本单击此处可添加文本单击此处可添加文本</a:t>
              </a:r>
              <a:endParaRPr lang="en-US" altLang="zh-CN" sz="1200" kern="0" dirty="0">
                <a:solidFill>
                  <a:schemeClr val="accent5"/>
                </a:solidFill>
                <a:latin typeface="+mj-ea"/>
                <a:ea typeface="+mj-ea"/>
                <a:cs typeface="Arial" panose="020B0604020202020204" pitchFamily="34" charset="0"/>
              </a:endParaRPr>
            </a:p>
            <a:p>
              <a:pPr>
                <a:lnSpc>
                  <a:spcPct val="150000"/>
                </a:lnSpc>
                <a:defRPr/>
              </a:pPr>
              <a:endParaRPr lang="en-US" altLang="zh-CN" sz="1200" kern="0" dirty="0">
                <a:solidFill>
                  <a:schemeClr val="accent5"/>
                </a:solidFill>
                <a:latin typeface="+mj-ea"/>
                <a:ea typeface="+mj-ea"/>
                <a:cs typeface="Arial" panose="020B0604020202020204" pitchFamily="34" charset="0"/>
              </a:endParaRPr>
            </a:p>
          </p:txBody>
        </p:sp>
      </p:grpSp>
      <p:grpSp>
        <p:nvGrpSpPr>
          <p:cNvPr id="5" name="组合 4"/>
          <p:cNvGrpSpPr/>
          <p:nvPr/>
        </p:nvGrpSpPr>
        <p:grpSpPr>
          <a:xfrm>
            <a:off x="4747614" y="1507025"/>
            <a:ext cx="2699596" cy="4749087"/>
            <a:chOff x="3560710" y="1130268"/>
            <a:chExt cx="2024697" cy="3561815"/>
          </a:xfrm>
        </p:grpSpPr>
        <p:sp>
          <p:nvSpPr>
            <p:cNvPr id="44" name="Rectangle 11"/>
            <p:cNvSpPr/>
            <p:nvPr/>
          </p:nvSpPr>
          <p:spPr bwMode="auto">
            <a:xfrm>
              <a:off x="3560710" y="1130268"/>
              <a:ext cx="2024695" cy="3561815"/>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77" name="同侧圆角矩形 76"/>
            <p:cNvSpPr/>
            <p:nvPr/>
          </p:nvSpPr>
          <p:spPr>
            <a:xfrm>
              <a:off x="3597472" y="2354259"/>
              <a:ext cx="1939483" cy="393840"/>
            </a:xfrm>
            <a:prstGeom prst="round2SameRect">
              <a:avLst/>
            </a:prstGeom>
            <a:solidFill>
              <a:schemeClr val="bg2"/>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5" name="Rectangle 17"/>
            <p:cNvSpPr/>
            <p:nvPr/>
          </p:nvSpPr>
          <p:spPr>
            <a:xfrm>
              <a:off x="3565108" y="2409258"/>
              <a:ext cx="2020299" cy="300071"/>
            </a:xfrm>
            <a:prstGeom prst="rect">
              <a:avLst/>
            </a:prstGeom>
          </p:spPr>
          <p:txBody>
            <a:bodyPr wrap="square" lIns="91424" tIns="45713" rIns="91424" bIns="45713" anchor="b" anchorCtr="0">
              <a:spAutoFit/>
            </a:bodyPr>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algn="ctr" defTabSz="685165">
                <a:defRPr/>
              </a:pPr>
              <a:r>
                <a:rPr lang="zh-CN" altLang="en-US" sz="2000" kern="0" spc="-53" dirty="0">
                  <a:solidFill>
                    <a:schemeClr val="bg1">
                      <a:alpha val="99000"/>
                    </a:schemeClr>
                  </a:solidFill>
                  <a:latin typeface="+mj-ea"/>
                  <a:ea typeface="+mj-ea"/>
                  <a:cs typeface="Segoe UI" panose="020B0502040204020203" pitchFamily="34" charset="0"/>
                </a:rPr>
                <a:t>标题文字</a:t>
              </a:r>
              <a:endParaRPr lang="en-US" sz="2000" kern="0" spc="-53" dirty="0">
                <a:solidFill>
                  <a:schemeClr val="bg1">
                    <a:alpha val="99000"/>
                  </a:schemeClr>
                </a:solidFill>
                <a:latin typeface="+mj-ea"/>
                <a:ea typeface="+mj-ea"/>
                <a:cs typeface="Segoe UI" panose="020B0502040204020203" pitchFamily="34" charset="0"/>
              </a:endParaRPr>
            </a:p>
          </p:txBody>
        </p:sp>
        <p:grpSp>
          <p:nvGrpSpPr>
            <p:cNvPr id="46" name="Group 41"/>
            <p:cNvGrpSpPr/>
            <p:nvPr/>
          </p:nvGrpSpPr>
          <p:grpSpPr>
            <a:xfrm>
              <a:off x="3905941" y="1302136"/>
              <a:ext cx="1341991" cy="910558"/>
              <a:chOff x="-6467475" y="914401"/>
              <a:chExt cx="5765799" cy="3913187"/>
            </a:xfrm>
            <a:solidFill>
              <a:schemeClr val="bg2"/>
            </a:solidFill>
          </p:grpSpPr>
          <p:sp>
            <p:nvSpPr>
              <p:cNvPr id="49" name="Freeform 5"/>
              <p:cNvSpPr/>
              <p:nvPr/>
            </p:nvSpPr>
            <p:spPr bwMode="auto">
              <a:xfrm>
                <a:off x="-6407150" y="2039938"/>
                <a:ext cx="2217737" cy="1112838"/>
              </a:xfrm>
              <a:custGeom>
                <a:avLst/>
                <a:gdLst>
                  <a:gd name="T0" fmla="*/ 0 w 590"/>
                  <a:gd name="T1" fmla="*/ 227 h 296"/>
                  <a:gd name="T2" fmla="*/ 392 w 590"/>
                  <a:gd name="T3" fmla="*/ 16 h 296"/>
                  <a:gd name="T4" fmla="*/ 520 w 590"/>
                  <a:gd name="T5" fmla="*/ 51 h 296"/>
                  <a:gd name="T6" fmla="*/ 590 w 590"/>
                  <a:gd name="T7" fmla="*/ 72 h 296"/>
                  <a:gd name="T8" fmla="*/ 64 w 590"/>
                  <a:gd name="T9" fmla="*/ 296 h 296"/>
                  <a:gd name="T10" fmla="*/ 0 w 590"/>
                  <a:gd name="T11" fmla="*/ 227 h 296"/>
                </a:gdLst>
                <a:ahLst/>
                <a:cxnLst>
                  <a:cxn ang="0">
                    <a:pos x="T0" y="T1"/>
                  </a:cxn>
                  <a:cxn ang="0">
                    <a:pos x="T2" y="T3"/>
                  </a:cxn>
                  <a:cxn ang="0">
                    <a:pos x="T4" y="T5"/>
                  </a:cxn>
                  <a:cxn ang="0">
                    <a:pos x="T6" y="T7"/>
                  </a:cxn>
                  <a:cxn ang="0">
                    <a:pos x="T8" y="T9"/>
                  </a:cxn>
                  <a:cxn ang="0">
                    <a:pos x="T10" y="T11"/>
                  </a:cxn>
                </a:cxnLst>
                <a:rect l="0" t="0" r="r" b="b"/>
                <a:pathLst>
                  <a:path w="590" h="296">
                    <a:moveTo>
                      <a:pt x="0" y="227"/>
                    </a:moveTo>
                    <a:cubicBezTo>
                      <a:pt x="0" y="227"/>
                      <a:pt x="166" y="21"/>
                      <a:pt x="392" y="16"/>
                    </a:cubicBezTo>
                    <a:cubicBezTo>
                      <a:pt x="392" y="16"/>
                      <a:pt x="462" y="0"/>
                      <a:pt x="520" y="51"/>
                    </a:cubicBezTo>
                    <a:cubicBezTo>
                      <a:pt x="520" y="51"/>
                      <a:pt x="571" y="59"/>
                      <a:pt x="590" y="72"/>
                    </a:cubicBezTo>
                    <a:cubicBezTo>
                      <a:pt x="590" y="72"/>
                      <a:pt x="310" y="29"/>
                      <a:pt x="64" y="296"/>
                    </a:cubicBezTo>
                    <a:cubicBezTo>
                      <a:pt x="64" y="296"/>
                      <a:pt x="16" y="275"/>
                      <a:pt x="0" y="2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50" name="Freeform 6"/>
              <p:cNvSpPr/>
              <p:nvPr/>
            </p:nvSpPr>
            <p:spPr bwMode="auto">
              <a:xfrm>
                <a:off x="-6467475" y="1279526"/>
                <a:ext cx="1849437" cy="1603375"/>
              </a:xfrm>
              <a:custGeom>
                <a:avLst/>
                <a:gdLst>
                  <a:gd name="T0" fmla="*/ 0 w 492"/>
                  <a:gd name="T1" fmla="*/ 426 h 426"/>
                  <a:gd name="T2" fmla="*/ 341 w 492"/>
                  <a:gd name="T3" fmla="*/ 70 h 426"/>
                  <a:gd name="T4" fmla="*/ 468 w 492"/>
                  <a:gd name="T5" fmla="*/ 13 h 426"/>
                  <a:gd name="T6" fmla="*/ 492 w 492"/>
                  <a:gd name="T7" fmla="*/ 47 h 426"/>
                  <a:gd name="T8" fmla="*/ 309 w 492"/>
                  <a:gd name="T9" fmla="*/ 222 h 426"/>
                  <a:gd name="T10" fmla="*/ 0 w 492"/>
                  <a:gd name="T11" fmla="*/ 426 h 426"/>
                </a:gdLst>
                <a:ahLst/>
                <a:cxnLst>
                  <a:cxn ang="0">
                    <a:pos x="T0" y="T1"/>
                  </a:cxn>
                  <a:cxn ang="0">
                    <a:pos x="T2" y="T3"/>
                  </a:cxn>
                  <a:cxn ang="0">
                    <a:pos x="T4" y="T5"/>
                  </a:cxn>
                  <a:cxn ang="0">
                    <a:pos x="T6" y="T7"/>
                  </a:cxn>
                  <a:cxn ang="0">
                    <a:pos x="T8" y="T9"/>
                  </a:cxn>
                  <a:cxn ang="0">
                    <a:pos x="T10" y="T11"/>
                  </a:cxn>
                </a:cxnLst>
                <a:rect l="0" t="0" r="r" b="b"/>
                <a:pathLst>
                  <a:path w="492" h="426">
                    <a:moveTo>
                      <a:pt x="0" y="426"/>
                    </a:moveTo>
                    <a:cubicBezTo>
                      <a:pt x="341" y="70"/>
                      <a:pt x="341" y="70"/>
                      <a:pt x="341" y="70"/>
                    </a:cubicBezTo>
                    <a:cubicBezTo>
                      <a:pt x="341" y="70"/>
                      <a:pt x="408" y="0"/>
                      <a:pt x="468" y="13"/>
                    </a:cubicBezTo>
                    <a:cubicBezTo>
                      <a:pt x="468" y="13"/>
                      <a:pt x="487" y="24"/>
                      <a:pt x="492" y="47"/>
                    </a:cubicBezTo>
                    <a:cubicBezTo>
                      <a:pt x="309" y="222"/>
                      <a:pt x="309" y="222"/>
                      <a:pt x="309" y="222"/>
                    </a:cubicBezTo>
                    <a:cubicBezTo>
                      <a:pt x="309" y="222"/>
                      <a:pt x="186" y="242"/>
                      <a:pt x="0" y="4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51" name="Freeform 7"/>
              <p:cNvSpPr/>
              <p:nvPr/>
            </p:nvSpPr>
            <p:spPr bwMode="auto">
              <a:xfrm>
                <a:off x="-5113338" y="914401"/>
                <a:ext cx="852487" cy="1023938"/>
              </a:xfrm>
              <a:custGeom>
                <a:avLst/>
                <a:gdLst>
                  <a:gd name="T0" fmla="*/ 0 w 227"/>
                  <a:gd name="T1" fmla="*/ 139 h 272"/>
                  <a:gd name="T2" fmla="*/ 163 w 227"/>
                  <a:gd name="T3" fmla="*/ 120 h 272"/>
                  <a:gd name="T4" fmla="*/ 227 w 227"/>
                  <a:gd name="T5" fmla="*/ 272 h 272"/>
                  <a:gd name="T6" fmla="*/ 147 w 227"/>
                  <a:gd name="T7" fmla="*/ 136 h 272"/>
                  <a:gd name="T8" fmla="*/ 0 w 227"/>
                  <a:gd name="T9" fmla="*/ 139 h 272"/>
                </a:gdLst>
                <a:ahLst/>
                <a:cxnLst>
                  <a:cxn ang="0">
                    <a:pos x="T0" y="T1"/>
                  </a:cxn>
                  <a:cxn ang="0">
                    <a:pos x="T2" y="T3"/>
                  </a:cxn>
                  <a:cxn ang="0">
                    <a:pos x="T4" y="T5"/>
                  </a:cxn>
                  <a:cxn ang="0">
                    <a:pos x="T6" y="T7"/>
                  </a:cxn>
                  <a:cxn ang="0">
                    <a:pos x="T8" y="T9"/>
                  </a:cxn>
                </a:cxnLst>
                <a:rect l="0" t="0" r="r" b="b"/>
                <a:pathLst>
                  <a:path w="227" h="272">
                    <a:moveTo>
                      <a:pt x="0" y="139"/>
                    </a:moveTo>
                    <a:cubicBezTo>
                      <a:pt x="0" y="139"/>
                      <a:pt x="110" y="0"/>
                      <a:pt x="163" y="120"/>
                    </a:cubicBezTo>
                    <a:cubicBezTo>
                      <a:pt x="227" y="272"/>
                      <a:pt x="227" y="272"/>
                      <a:pt x="227" y="272"/>
                    </a:cubicBezTo>
                    <a:cubicBezTo>
                      <a:pt x="147" y="136"/>
                      <a:pt x="147" y="136"/>
                      <a:pt x="147" y="136"/>
                    </a:cubicBezTo>
                    <a:cubicBezTo>
                      <a:pt x="147" y="136"/>
                      <a:pt x="120" y="40"/>
                      <a:pt x="0"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52" name="Freeform 8"/>
              <p:cNvSpPr/>
              <p:nvPr/>
            </p:nvSpPr>
            <p:spPr bwMode="auto">
              <a:xfrm>
                <a:off x="-4692650" y="1208088"/>
                <a:ext cx="1563687" cy="2084388"/>
              </a:xfrm>
              <a:custGeom>
                <a:avLst/>
                <a:gdLst>
                  <a:gd name="T0" fmla="*/ 0 w 416"/>
                  <a:gd name="T1" fmla="*/ 0 h 554"/>
                  <a:gd name="T2" fmla="*/ 110 w 416"/>
                  <a:gd name="T3" fmla="*/ 21 h 554"/>
                  <a:gd name="T4" fmla="*/ 168 w 416"/>
                  <a:gd name="T5" fmla="*/ 74 h 554"/>
                  <a:gd name="T6" fmla="*/ 310 w 416"/>
                  <a:gd name="T7" fmla="*/ 394 h 554"/>
                  <a:gd name="T8" fmla="*/ 416 w 416"/>
                  <a:gd name="T9" fmla="*/ 554 h 554"/>
                  <a:gd name="T10" fmla="*/ 295 w 416"/>
                  <a:gd name="T11" fmla="*/ 477 h 554"/>
                  <a:gd name="T12" fmla="*/ 144 w 416"/>
                  <a:gd name="T13" fmla="*/ 280 h 554"/>
                  <a:gd name="T14" fmla="*/ 0 w 416"/>
                  <a:gd name="T15" fmla="*/ 0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554">
                    <a:moveTo>
                      <a:pt x="0" y="0"/>
                    </a:moveTo>
                    <a:cubicBezTo>
                      <a:pt x="110" y="21"/>
                      <a:pt x="110" y="21"/>
                      <a:pt x="110" y="21"/>
                    </a:cubicBezTo>
                    <a:cubicBezTo>
                      <a:pt x="110" y="21"/>
                      <a:pt x="147" y="34"/>
                      <a:pt x="168" y="74"/>
                    </a:cubicBezTo>
                    <a:cubicBezTo>
                      <a:pt x="168" y="74"/>
                      <a:pt x="288" y="338"/>
                      <a:pt x="310" y="394"/>
                    </a:cubicBezTo>
                    <a:cubicBezTo>
                      <a:pt x="310" y="394"/>
                      <a:pt x="360" y="496"/>
                      <a:pt x="416" y="554"/>
                    </a:cubicBezTo>
                    <a:cubicBezTo>
                      <a:pt x="416" y="554"/>
                      <a:pt x="346" y="544"/>
                      <a:pt x="295" y="477"/>
                    </a:cubicBezTo>
                    <a:cubicBezTo>
                      <a:pt x="295" y="477"/>
                      <a:pt x="218" y="304"/>
                      <a:pt x="144" y="280"/>
                    </a:cubicBezTo>
                    <a:cubicBezTo>
                      <a:pt x="144" y="280"/>
                      <a:pt x="94" y="10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58" name="Freeform 9"/>
              <p:cNvSpPr/>
              <p:nvPr/>
            </p:nvSpPr>
            <p:spPr bwMode="auto">
              <a:xfrm>
                <a:off x="-3914775" y="1858963"/>
                <a:ext cx="2254250" cy="1847850"/>
              </a:xfrm>
              <a:custGeom>
                <a:avLst/>
                <a:gdLst>
                  <a:gd name="T0" fmla="*/ 0 w 600"/>
                  <a:gd name="T1" fmla="*/ 0 h 491"/>
                  <a:gd name="T2" fmla="*/ 253 w 600"/>
                  <a:gd name="T3" fmla="*/ 376 h 491"/>
                  <a:gd name="T4" fmla="*/ 600 w 600"/>
                  <a:gd name="T5" fmla="*/ 411 h 491"/>
                  <a:gd name="T6" fmla="*/ 243 w 600"/>
                  <a:gd name="T7" fmla="*/ 403 h 491"/>
                  <a:gd name="T8" fmla="*/ 0 w 600"/>
                  <a:gd name="T9" fmla="*/ 0 h 491"/>
                </a:gdLst>
                <a:ahLst/>
                <a:cxnLst>
                  <a:cxn ang="0">
                    <a:pos x="T0" y="T1"/>
                  </a:cxn>
                  <a:cxn ang="0">
                    <a:pos x="T2" y="T3"/>
                  </a:cxn>
                  <a:cxn ang="0">
                    <a:pos x="T4" y="T5"/>
                  </a:cxn>
                  <a:cxn ang="0">
                    <a:pos x="T6" y="T7"/>
                  </a:cxn>
                  <a:cxn ang="0">
                    <a:pos x="T8" y="T9"/>
                  </a:cxn>
                </a:cxnLst>
                <a:rect l="0" t="0" r="r" b="b"/>
                <a:pathLst>
                  <a:path w="600" h="491">
                    <a:moveTo>
                      <a:pt x="0" y="0"/>
                    </a:moveTo>
                    <a:cubicBezTo>
                      <a:pt x="0" y="0"/>
                      <a:pt x="144" y="309"/>
                      <a:pt x="253" y="376"/>
                    </a:cubicBezTo>
                    <a:cubicBezTo>
                      <a:pt x="253" y="376"/>
                      <a:pt x="389" y="469"/>
                      <a:pt x="600" y="411"/>
                    </a:cubicBezTo>
                    <a:cubicBezTo>
                      <a:pt x="600" y="411"/>
                      <a:pt x="477" y="491"/>
                      <a:pt x="243" y="403"/>
                    </a:cubicBezTo>
                    <a:cubicBezTo>
                      <a:pt x="243" y="403"/>
                      <a:pt x="136" y="37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60" name="Freeform 10"/>
              <p:cNvSpPr/>
              <p:nvPr/>
            </p:nvSpPr>
            <p:spPr bwMode="auto">
              <a:xfrm>
                <a:off x="-3027363" y="2701926"/>
                <a:ext cx="1954212" cy="873125"/>
              </a:xfrm>
              <a:custGeom>
                <a:avLst/>
                <a:gdLst>
                  <a:gd name="T0" fmla="*/ 0 w 520"/>
                  <a:gd name="T1" fmla="*/ 123 h 232"/>
                  <a:gd name="T2" fmla="*/ 397 w 520"/>
                  <a:gd name="T3" fmla="*/ 69 h 232"/>
                  <a:gd name="T4" fmla="*/ 520 w 520"/>
                  <a:gd name="T5" fmla="*/ 53 h 232"/>
                  <a:gd name="T6" fmla="*/ 483 w 520"/>
                  <a:gd name="T7" fmla="*/ 141 h 232"/>
                  <a:gd name="T8" fmla="*/ 115 w 520"/>
                  <a:gd name="T9" fmla="*/ 179 h 232"/>
                  <a:gd name="T10" fmla="*/ 0 w 520"/>
                  <a:gd name="T11" fmla="*/ 123 h 232"/>
                </a:gdLst>
                <a:ahLst/>
                <a:cxnLst>
                  <a:cxn ang="0">
                    <a:pos x="T0" y="T1"/>
                  </a:cxn>
                  <a:cxn ang="0">
                    <a:pos x="T2" y="T3"/>
                  </a:cxn>
                  <a:cxn ang="0">
                    <a:pos x="T4" y="T5"/>
                  </a:cxn>
                  <a:cxn ang="0">
                    <a:pos x="T6" y="T7"/>
                  </a:cxn>
                  <a:cxn ang="0">
                    <a:pos x="T8" y="T9"/>
                  </a:cxn>
                  <a:cxn ang="0">
                    <a:pos x="T10" y="T11"/>
                  </a:cxn>
                </a:cxnLst>
                <a:rect l="0" t="0" r="r" b="b"/>
                <a:pathLst>
                  <a:path w="520" h="232">
                    <a:moveTo>
                      <a:pt x="0" y="123"/>
                    </a:moveTo>
                    <a:cubicBezTo>
                      <a:pt x="0" y="123"/>
                      <a:pt x="219" y="157"/>
                      <a:pt x="397" y="69"/>
                    </a:cubicBezTo>
                    <a:cubicBezTo>
                      <a:pt x="397" y="69"/>
                      <a:pt x="499" y="0"/>
                      <a:pt x="520" y="53"/>
                    </a:cubicBezTo>
                    <a:cubicBezTo>
                      <a:pt x="483" y="141"/>
                      <a:pt x="483" y="141"/>
                      <a:pt x="483" y="141"/>
                    </a:cubicBezTo>
                    <a:cubicBezTo>
                      <a:pt x="483" y="141"/>
                      <a:pt x="323" y="232"/>
                      <a:pt x="115" y="179"/>
                    </a:cubicBezTo>
                    <a:cubicBezTo>
                      <a:pt x="115" y="179"/>
                      <a:pt x="53" y="157"/>
                      <a:pt x="0"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61" name="Freeform 11"/>
              <p:cNvSpPr/>
              <p:nvPr/>
            </p:nvSpPr>
            <p:spPr bwMode="auto">
              <a:xfrm>
                <a:off x="-6184900" y="2122488"/>
                <a:ext cx="2566987" cy="1030288"/>
              </a:xfrm>
              <a:custGeom>
                <a:avLst/>
                <a:gdLst>
                  <a:gd name="T0" fmla="*/ 0 w 683"/>
                  <a:gd name="T1" fmla="*/ 274 h 274"/>
                  <a:gd name="T2" fmla="*/ 496 w 683"/>
                  <a:gd name="T3" fmla="*/ 71 h 274"/>
                  <a:gd name="T4" fmla="*/ 683 w 683"/>
                  <a:gd name="T5" fmla="*/ 245 h 274"/>
                  <a:gd name="T6" fmla="*/ 566 w 683"/>
                  <a:gd name="T7" fmla="*/ 67 h 274"/>
                  <a:gd name="T8" fmla="*/ 217 w 683"/>
                  <a:gd name="T9" fmla="*/ 105 h 274"/>
                  <a:gd name="T10" fmla="*/ 105 w 683"/>
                  <a:gd name="T11" fmla="*/ 172 h 274"/>
                  <a:gd name="T12" fmla="*/ 0 w 683"/>
                  <a:gd name="T13" fmla="*/ 274 h 274"/>
                </a:gdLst>
                <a:ahLst/>
                <a:cxnLst>
                  <a:cxn ang="0">
                    <a:pos x="T0" y="T1"/>
                  </a:cxn>
                  <a:cxn ang="0">
                    <a:pos x="T2" y="T3"/>
                  </a:cxn>
                  <a:cxn ang="0">
                    <a:pos x="T4" y="T5"/>
                  </a:cxn>
                  <a:cxn ang="0">
                    <a:pos x="T6" y="T7"/>
                  </a:cxn>
                  <a:cxn ang="0">
                    <a:pos x="T8" y="T9"/>
                  </a:cxn>
                  <a:cxn ang="0">
                    <a:pos x="T10" y="T11"/>
                  </a:cxn>
                  <a:cxn ang="0">
                    <a:pos x="T12" y="T13"/>
                  </a:cxn>
                </a:cxnLst>
                <a:rect l="0" t="0" r="r" b="b"/>
                <a:pathLst>
                  <a:path w="683" h="274">
                    <a:moveTo>
                      <a:pt x="0" y="274"/>
                    </a:moveTo>
                    <a:cubicBezTo>
                      <a:pt x="0" y="274"/>
                      <a:pt x="323" y="13"/>
                      <a:pt x="496" y="71"/>
                    </a:cubicBezTo>
                    <a:cubicBezTo>
                      <a:pt x="496" y="71"/>
                      <a:pt x="595" y="77"/>
                      <a:pt x="683" y="245"/>
                    </a:cubicBezTo>
                    <a:cubicBezTo>
                      <a:pt x="651" y="184"/>
                      <a:pt x="625" y="108"/>
                      <a:pt x="566" y="67"/>
                    </a:cubicBezTo>
                    <a:cubicBezTo>
                      <a:pt x="469" y="0"/>
                      <a:pt x="312" y="62"/>
                      <a:pt x="217" y="105"/>
                    </a:cubicBezTo>
                    <a:cubicBezTo>
                      <a:pt x="177" y="123"/>
                      <a:pt x="139" y="145"/>
                      <a:pt x="105" y="172"/>
                    </a:cubicBezTo>
                    <a:cubicBezTo>
                      <a:pt x="65" y="201"/>
                      <a:pt x="37" y="244"/>
                      <a:pt x="0" y="2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62" name="Freeform 12"/>
              <p:cNvSpPr/>
              <p:nvPr/>
            </p:nvSpPr>
            <p:spPr bwMode="auto">
              <a:xfrm>
                <a:off x="-4483100" y="2389188"/>
                <a:ext cx="1906587" cy="2078038"/>
              </a:xfrm>
              <a:custGeom>
                <a:avLst/>
                <a:gdLst>
                  <a:gd name="T0" fmla="*/ 0 w 507"/>
                  <a:gd name="T1" fmla="*/ 0 h 552"/>
                  <a:gd name="T2" fmla="*/ 81 w 507"/>
                  <a:gd name="T3" fmla="*/ 120 h 552"/>
                  <a:gd name="T4" fmla="*/ 354 w 507"/>
                  <a:gd name="T5" fmla="*/ 507 h 552"/>
                  <a:gd name="T6" fmla="*/ 478 w 507"/>
                  <a:gd name="T7" fmla="*/ 552 h 552"/>
                  <a:gd name="T8" fmla="*/ 507 w 507"/>
                  <a:gd name="T9" fmla="*/ 550 h 552"/>
                  <a:gd name="T10" fmla="*/ 434 w 507"/>
                  <a:gd name="T11" fmla="*/ 488 h 552"/>
                  <a:gd name="T12" fmla="*/ 262 w 507"/>
                  <a:gd name="T13" fmla="*/ 234 h 552"/>
                  <a:gd name="T14" fmla="*/ 126 w 507"/>
                  <a:gd name="T15" fmla="*/ 52 h 552"/>
                  <a:gd name="T16" fmla="*/ 66 w 507"/>
                  <a:gd name="T17" fmla="*/ 16 h 552"/>
                  <a:gd name="T18" fmla="*/ 0 w 507"/>
                  <a:gd name="T1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7" h="552">
                    <a:moveTo>
                      <a:pt x="0" y="0"/>
                    </a:moveTo>
                    <a:cubicBezTo>
                      <a:pt x="29" y="39"/>
                      <a:pt x="55" y="79"/>
                      <a:pt x="81" y="120"/>
                    </a:cubicBezTo>
                    <a:cubicBezTo>
                      <a:pt x="165" y="255"/>
                      <a:pt x="178" y="406"/>
                      <a:pt x="354" y="507"/>
                    </a:cubicBezTo>
                    <a:cubicBezTo>
                      <a:pt x="395" y="531"/>
                      <a:pt x="430" y="550"/>
                      <a:pt x="478" y="552"/>
                    </a:cubicBezTo>
                    <a:cubicBezTo>
                      <a:pt x="478" y="552"/>
                      <a:pt x="507" y="550"/>
                      <a:pt x="507" y="550"/>
                    </a:cubicBezTo>
                    <a:cubicBezTo>
                      <a:pt x="488" y="551"/>
                      <a:pt x="445" y="499"/>
                      <a:pt x="434" y="488"/>
                    </a:cubicBezTo>
                    <a:cubicBezTo>
                      <a:pt x="361" y="411"/>
                      <a:pt x="308" y="330"/>
                      <a:pt x="262" y="234"/>
                    </a:cubicBezTo>
                    <a:cubicBezTo>
                      <a:pt x="230" y="166"/>
                      <a:pt x="185" y="100"/>
                      <a:pt x="126" y="52"/>
                    </a:cubicBezTo>
                    <a:cubicBezTo>
                      <a:pt x="107" y="37"/>
                      <a:pt x="88" y="24"/>
                      <a:pt x="66" y="16"/>
                    </a:cubicBezTo>
                    <a:cubicBezTo>
                      <a:pt x="55" y="11"/>
                      <a:pt x="5" y="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63" name="Freeform 13"/>
              <p:cNvSpPr/>
              <p:nvPr/>
            </p:nvSpPr>
            <p:spPr bwMode="auto">
              <a:xfrm>
                <a:off x="-3592513" y="3857626"/>
                <a:ext cx="2008187" cy="815975"/>
              </a:xfrm>
              <a:custGeom>
                <a:avLst/>
                <a:gdLst>
                  <a:gd name="T0" fmla="*/ 1 w 534"/>
                  <a:gd name="T1" fmla="*/ 50 h 217"/>
                  <a:gd name="T2" fmla="*/ 0 w 534"/>
                  <a:gd name="T3" fmla="*/ 50 h 217"/>
                  <a:gd name="T4" fmla="*/ 251 w 534"/>
                  <a:gd name="T5" fmla="*/ 200 h 217"/>
                  <a:gd name="T6" fmla="*/ 404 w 534"/>
                  <a:gd name="T7" fmla="*/ 130 h 217"/>
                  <a:gd name="T8" fmla="*/ 534 w 534"/>
                  <a:gd name="T9" fmla="*/ 0 h 217"/>
                  <a:gd name="T10" fmla="*/ 287 w 534"/>
                  <a:gd name="T11" fmla="*/ 164 h 217"/>
                  <a:gd name="T12" fmla="*/ 1 w 534"/>
                  <a:gd name="T13" fmla="*/ 50 h 217"/>
                </a:gdLst>
                <a:ahLst/>
                <a:cxnLst>
                  <a:cxn ang="0">
                    <a:pos x="T0" y="T1"/>
                  </a:cxn>
                  <a:cxn ang="0">
                    <a:pos x="T2" y="T3"/>
                  </a:cxn>
                  <a:cxn ang="0">
                    <a:pos x="T4" y="T5"/>
                  </a:cxn>
                  <a:cxn ang="0">
                    <a:pos x="T6" y="T7"/>
                  </a:cxn>
                  <a:cxn ang="0">
                    <a:pos x="T8" y="T9"/>
                  </a:cxn>
                  <a:cxn ang="0">
                    <a:pos x="T10" y="T11"/>
                  </a:cxn>
                  <a:cxn ang="0">
                    <a:pos x="T12" y="T13"/>
                  </a:cxn>
                </a:cxnLst>
                <a:rect l="0" t="0" r="r" b="b"/>
                <a:pathLst>
                  <a:path w="534" h="217">
                    <a:moveTo>
                      <a:pt x="1" y="50"/>
                    </a:moveTo>
                    <a:cubicBezTo>
                      <a:pt x="1" y="50"/>
                      <a:pt x="0" y="50"/>
                      <a:pt x="0" y="50"/>
                    </a:cubicBezTo>
                    <a:cubicBezTo>
                      <a:pt x="61" y="136"/>
                      <a:pt x="135" y="217"/>
                      <a:pt x="251" y="200"/>
                    </a:cubicBezTo>
                    <a:cubicBezTo>
                      <a:pt x="307" y="192"/>
                      <a:pt x="359" y="162"/>
                      <a:pt x="404" y="130"/>
                    </a:cubicBezTo>
                    <a:cubicBezTo>
                      <a:pt x="455" y="93"/>
                      <a:pt x="488" y="41"/>
                      <a:pt x="534" y="0"/>
                    </a:cubicBezTo>
                    <a:cubicBezTo>
                      <a:pt x="463" y="64"/>
                      <a:pt x="384" y="142"/>
                      <a:pt x="287" y="164"/>
                    </a:cubicBezTo>
                    <a:cubicBezTo>
                      <a:pt x="178" y="190"/>
                      <a:pt x="83" y="111"/>
                      <a:pt x="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64" name="Freeform 14"/>
              <p:cNvSpPr/>
              <p:nvPr/>
            </p:nvSpPr>
            <p:spPr bwMode="auto">
              <a:xfrm>
                <a:off x="-2551113" y="2932113"/>
                <a:ext cx="1849437" cy="1895475"/>
              </a:xfrm>
              <a:custGeom>
                <a:avLst/>
                <a:gdLst>
                  <a:gd name="T0" fmla="*/ 0 w 492"/>
                  <a:gd name="T1" fmla="*/ 448 h 504"/>
                  <a:gd name="T2" fmla="*/ 218 w 492"/>
                  <a:gd name="T3" fmla="*/ 419 h 504"/>
                  <a:gd name="T4" fmla="*/ 473 w 492"/>
                  <a:gd name="T5" fmla="*/ 91 h 504"/>
                  <a:gd name="T6" fmla="*/ 481 w 492"/>
                  <a:gd name="T7" fmla="*/ 59 h 504"/>
                  <a:gd name="T8" fmla="*/ 414 w 492"/>
                  <a:gd name="T9" fmla="*/ 0 h 504"/>
                  <a:gd name="T10" fmla="*/ 0 w 492"/>
                  <a:gd name="T11" fmla="*/ 448 h 504"/>
                </a:gdLst>
                <a:ahLst/>
                <a:cxnLst>
                  <a:cxn ang="0">
                    <a:pos x="T0" y="T1"/>
                  </a:cxn>
                  <a:cxn ang="0">
                    <a:pos x="T2" y="T3"/>
                  </a:cxn>
                  <a:cxn ang="0">
                    <a:pos x="T4" y="T5"/>
                  </a:cxn>
                  <a:cxn ang="0">
                    <a:pos x="T6" y="T7"/>
                  </a:cxn>
                  <a:cxn ang="0">
                    <a:pos x="T8" y="T9"/>
                  </a:cxn>
                  <a:cxn ang="0">
                    <a:pos x="T10" y="T11"/>
                  </a:cxn>
                </a:cxnLst>
                <a:rect l="0" t="0" r="r" b="b"/>
                <a:pathLst>
                  <a:path w="492" h="504">
                    <a:moveTo>
                      <a:pt x="0" y="448"/>
                    </a:moveTo>
                    <a:cubicBezTo>
                      <a:pt x="0" y="448"/>
                      <a:pt x="130" y="504"/>
                      <a:pt x="218" y="419"/>
                    </a:cubicBezTo>
                    <a:cubicBezTo>
                      <a:pt x="218" y="419"/>
                      <a:pt x="404" y="270"/>
                      <a:pt x="473" y="91"/>
                    </a:cubicBezTo>
                    <a:cubicBezTo>
                      <a:pt x="473" y="91"/>
                      <a:pt x="492" y="64"/>
                      <a:pt x="481" y="59"/>
                    </a:cubicBezTo>
                    <a:cubicBezTo>
                      <a:pt x="414" y="0"/>
                      <a:pt x="414" y="0"/>
                      <a:pt x="414" y="0"/>
                    </a:cubicBezTo>
                    <a:cubicBezTo>
                      <a:pt x="414" y="0"/>
                      <a:pt x="224" y="398"/>
                      <a:pt x="0" y="4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65" name="Freeform 15"/>
              <p:cNvSpPr/>
              <p:nvPr/>
            </p:nvSpPr>
            <p:spPr bwMode="auto">
              <a:xfrm>
                <a:off x="-1754188" y="2682876"/>
                <a:ext cx="849312" cy="1181100"/>
              </a:xfrm>
              <a:custGeom>
                <a:avLst/>
                <a:gdLst>
                  <a:gd name="T0" fmla="*/ 0 w 226"/>
                  <a:gd name="T1" fmla="*/ 314 h 314"/>
                  <a:gd name="T2" fmla="*/ 122 w 226"/>
                  <a:gd name="T3" fmla="*/ 53 h 314"/>
                  <a:gd name="T4" fmla="*/ 189 w 226"/>
                  <a:gd name="T5" fmla="*/ 64 h 314"/>
                  <a:gd name="T6" fmla="*/ 0 w 226"/>
                  <a:gd name="T7" fmla="*/ 314 h 314"/>
                </a:gdLst>
                <a:ahLst/>
                <a:cxnLst>
                  <a:cxn ang="0">
                    <a:pos x="T0" y="T1"/>
                  </a:cxn>
                  <a:cxn ang="0">
                    <a:pos x="T2" y="T3"/>
                  </a:cxn>
                  <a:cxn ang="0">
                    <a:pos x="T4" y="T5"/>
                  </a:cxn>
                  <a:cxn ang="0">
                    <a:pos x="T6" y="T7"/>
                  </a:cxn>
                </a:cxnLst>
                <a:rect l="0" t="0" r="r" b="b"/>
                <a:pathLst>
                  <a:path w="226" h="314">
                    <a:moveTo>
                      <a:pt x="0" y="314"/>
                    </a:moveTo>
                    <a:cubicBezTo>
                      <a:pt x="0" y="314"/>
                      <a:pt x="226" y="56"/>
                      <a:pt x="122" y="53"/>
                    </a:cubicBezTo>
                    <a:cubicBezTo>
                      <a:pt x="122" y="53"/>
                      <a:pt x="181" y="0"/>
                      <a:pt x="189" y="64"/>
                    </a:cubicBezTo>
                    <a:cubicBezTo>
                      <a:pt x="189" y="64"/>
                      <a:pt x="80" y="277"/>
                      <a:pt x="0" y="3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66" name="Freeform 16"/>
              <p:cNvSpPr/>
              <p:nvPr/>
            </p:nvSpPr>
            <p:spPr bwMode="auto">
              <a:xfrm>
                <a:off x="-5448300" y="1908176"/>
                <a:ext cx="1390650" cy="466725"/>
              </a:xfrm>
              <a:custGeom>
                <a:avLst/>
                <a:gdLst>
                  <a:gd name="T0" fmla="*/ 59 w 370"/>
                  <a:gd name="T1" fmla="*/ 62 h 124"/>
                  <a:gd name="T2" fmla="*/ 370 w 370"/>
                  <a:gd name="T3" fmla="*/ 124 h 124"/>
                  <a:gd name="T4" fmla="*/ 219 w 370"/>
                  <a:gd name="T5" fmla="*/ 110 h 124"/>
                  <a:gd name="T6" fmla="*/ 0 w 370"/>
                  <a:gd name="T7" fmla="*/ 123 h 124"/>
                  <a:gd name="T8" fmla="*/ 59 w 370"/>
                  <a:gd name="T9" fmla="*/ 62 h 124"/>
                </a:gdLst>
                <a:ahLst/>
                <a:cxnLst>
                  <a:cxn ang="0">
                    <a:pos x="T0" y="T1"/>
                  </a:cxn>
                  <a:cxn ang="0">
                    <a:pos x="T2" y="T3"/>
                  </a:cxn>
                  <a:cxn ang="0">
                    <a:pos x="T4" y="T5"/>
                  </a:cxn>
                  <a:cxn ang="0">
                    <a:pos x="T6" y="T7"/>
                  </a:cxn>
                  <a:cxn ang="0">
                    <a:pos x="T8" y="T9"/>
                  </a:cxn>
                </a:cxnLst>
                <a:rect l="0" t="0" r="r" b="b"/>
                <a:pathLst>
                  <a:path w="370" h="124">
                    <a:moveTo>
                      <a:pt x="59" y="62"/>
                    </a:moveTo>
                    <a:cubicBezTo>
                      <a:pt x="59" y="62"/>
                      <a:pt x="202" y="0"/>
                      <a:pt x="370" y="124"/>
                    </a:cubicBezTo>
                    <a:cubicBezTo>
                      <a:pt x="219" y="110"/>
                      <a:pt x="219" y="110"/>
                      <a:pt x="219" y="110"/>
                    </a:cubicBezTo>
                    <a:cubicBezTo>
                      <a:pt x="0" y="123"/>
                      <a:pt x="0" y="123"/>
                      <a:pt x="0" y="123"/>
                    </a:cubicBezTo>
                    <a:lnTo>
                      <a:pt x="59"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67" name="Freeform 17"/>
              <p:cNvSpPr/>
              <p:nvPr/>
            </p:nvSpPr>
            <p:spPr bwMode="auto">
              <a:xfrm>
                <a:off x="-3527425" y="3051176"/>
                <a:ext cx="1866900" cy="722313"/>
              </a:xfrm>
              <a:custGeom>
                <a:avLst/>
                <a:gdLst>
                  <a:gd name="T0" fmla="*/ 0 w 497"/>
                  <a:gd name="T1" fmla="*/ 0 h 192"/>
                  <a:gd name="T2" fmla="*/ 497 w 497"/>
                  <a:gd name="T3" fmla="*/ 94 h 192"/>
                  <a:gd name="T4" fmla="*/ 385 w 497"/>
                  <a:gd name="T5" fmla="*/ 118 h 192"/>
                  <a:gd name="T6" fmla="*/ 268 w 497"/>
                  <a:gd name="T7" fmla="*/ 115 h 192"/>
                  <a:gd name="T8" fmla="*/ 68 w 497"/>
                  <a:gd name="T9" fmla="*/ 35 h 192"/>
                  <a:gd name="T10" fmla="*/ 0 w 497"/>
                  <a:gd name="T11" fmla="*/ 0 h 192"/>
                </a:gdLst>
                <a:ahLst/>
                <a:cxnLst>
                  <a:cxn ang="0">
                    <a:pos x="T0" y="T1"/>
                  </a:cxn>
                  <a:cxn ang="0">
                    <a:pos x="T2" y="T3"/>
                  </a:cxn>
                  <a:cxn ang="0">
                    <a:pos x="T4" y="T5"/>
                  </a:cxn>
                  <a:cxn ang="0">
                    <a:pos x="T6" y="T7"/>
                  </a:cxn>
                  <a:cxn ang="0">
                    <a:pos x="T8" y="T9"/>
                  </a:cxn>
                  <a:cxn ang="0">
                    <a:pos x="T10" y="T11"/>
                  </a:cxn>
                </a:cxnLst>
                <a:rect l="0" t="0" r="r" b="b"/>
                <a:pathLst>
                  <a:path w="497" h="192">
                    <a:moveTo>
                      <a:pt x="0" y="0"/>
                    </a:moveTo>
                    <a:cubicBezTo>
                      <a:pt x="0" y="0"/>
                      <a:pt x="166" y="192"/>
                      <a:pt x="497" y="94"/>
                    </a:cubicBezTo>
                    <a:cubicBezTo>
                      <a:pt x="385" y="118"/>
                      <a:pt x="385" y="118"/>
                      <a:pt x="385" y="118"/>
                    </a:cubicBezTo>
                    <a:cubicBezTo>
                      <a:pt x="268" y="115"/>
                      <a:pt x="268" y="115"/>
                      <a:pt x="268" y="115"/>
                    </a:cubicBezTo>
                    <a:cubicBezTo>
                      <a:pt x="68" y="35"/>
                      <a:pt x="68" y="35"/>
                      <a:pt x="68" y="35"/>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72" name="Freeform 18"/>
              <p:cNvSpPr/>
              <p:nvPr/>
            </p:nvSpPr>
            <p:spPr bwMode="auto">
              <a:xfrm>
                <a:off x="-1690688" y="2671763"/>
                <a:ext cx="631825" cy="450850"/>
              </a:xfrm>
              <a:custGeom>
                <a:avLst/>
                <a:gdLst>
                  <a:gd name="T0" fmla="*/ 0 w 168"/>
                  <a:gd name="T1" fmla="*/ 96 h 120"/>
                  <a:gd name="T2" fmla="*/ 168 w 168"/>
                  <a:gd name="T3" fmla="*/ 48 h 120"/>
                  <a:gd name="T4" fmla="*/ 109 w 168"/>
                  <a:gd name="T5" fmla="*/ 109 h 120"/>
                  <a:gd name="T6" fmla="*/ 13 w 168"/>
                  <a:gd name="T7" fmla="*/ 120 h 120"/>
                  <a:gd name="T8" fmla="*/ 0 w 168"/>
                  <a:gd name="T9" fmla="*/ 96 h 120"/>
                </a:gdLst>
                <a:ahLst/>
                <a:cxnLst>
                  <a:cxn ang="0">
                    <a:pos x="T0" y="T1"/>
                  </a:cxn>
                  <a:cxn ang="0">
                    <a:pos x="T2" y="T3"/>
                  </a:cxn>
                  <a:cxn ang="0">
                    <a:pos x="T4" y="T5"/>
                  </a:cxn>
                  <a:cxn ang="0">
                    <a:pos x="T6" y="T7"/>
                  </a:cxn>
                  <a:cxn ang="0">
                    <a:pos x="T8" y="T9"/>
                  </a:cxn>
                </a:cxnLst>
                <a:rect l="0" t="0" r="r" b="b"/>
                <a:pathLst>
                  <a:path w="168" h="120">
                    <a:moveTo>
                      <a:pt x="0" y="96"/>
                    </a:moveTo>
                    <a:cubicBezTo>
                      <a:pt x="0" y="96"/>
                      <a:pt x="123" y="0"/>
                      <a:pt x="168" y="48"/>
                    </a:cubicBezTo>
                    <a:cubicBezTo>
                      <a:pt x="109" y="109"/>
                      <a:pt x="109" y="109"/>
                      <a:pt x="109" y="109"/>
                    </a:cubicBezTo>
                    <a:cubicBezTo>
                      <a:pt x="13" y="120"/>
                      <a:pt x="13" y="120"/>
                      <a:pt x="13" y="120"/>
                    </a:cubicBezTo>
                    <a:lnTo>
                      <a:pt x="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grpSp>
        <p:sp>
          <p:nvSpPr>
            <p:cNvPr id="57" name="Rectangle 42"/>
            <p:cNvSpPr/>
            <p:nvPr/>
          </p:nvSpPr>
          <p:spPr bwMode="auto">
            <a:xfrm>
              <a:off x="3904318" y="2938653"/>
              <a:ext cx="1370731" cy="15080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6" tIns="34288" rIns="68576" bIns="34288" numCol="1" rtlCol="0" anchor="t" anchorCtr="0" compatLnSpc="1"/>
            <a:lstStyle>
              <a:defPPr>
                <a:defRPr lang="en-US"/>
              </a:defPPr>
              <a:lvl1pPr marL="0" algn="l" defTabSz="685165" rtl="0" eaLnBrk="1" latinLnBrk="0" hangingPunct="1">
                <a:defRPr sz="1400" kern="1200">
                  <a:solidFill>
                    <a:schemeClr val="lt1"/>
                  </a:solidFill>
                  <a:latin typeface="+mn-lt"/>
                  <a:ea typeface="+mn-ea"/>
                  <a:cs typeface="+mn-cs"/>
                </a:defRPr>
              </a:lvl1pPr>
              <a:lvl2pPr marL="342900" algn="l" defTabSz="685165" rtl="0" eaLnBrk="1" latinLnBrk="0" hangingPunct="1">
                <a:defRPr sz="1400" kern="1200">
                  <a:solidFill>
                    <a:schemeClr val="lt1"/>
                  </a:solidFill>
                  <a:latin typeface="+mn-lt"/>
                  <a:ea typeface="+mn-ea"/>
                  <a:cs typeface="+mn-cs"/>
                </a:defRPr>
              </a:lvl2pPr>
              <a:lvl3pPr marL="685800" algn="l" defTabSz="685165" rtl="0" eaLnBrk="1" latinLnBrk="0" hangingPunct="1">
                <a:defRPr sz="1400" kern="1200">
                  <a:solidFill>
                    <a:schemeClr val="lt1"/>
                  </a:solidFill>
                  <a:latin typeface="+mn-lt"/>
                  <a:ea typeface="+mn-ea"/>
                  <a:cs typeface="+mn-cs"/>
                </a:defRPr>
              </a:lvl3pPr>
              <a:lvl4pPr marL="1028065" algn="l" defTabSz="685165" rtl="0" eaLnBrk="1" latinLnBrk="0" hangingPunct="1">
                <a:defRPr sz="1400" kern="1200">
                  <a:solidFill>
                    <a:schemeClr val="lt1"/>
                  </a:solidFill>
                  <a:latin typeface="+mn-lt"/>
                  <a:ea typeface="+mn-ea"/>
                  <a:cs typeface="+mn-cs"/>
                </a:defRPr>
              </a:lvl4pPr>
              <a:lvl5pPr marL="1370965" algn="l" defTabSz="685165" rtl="0" eaLnBrk="1" latinLnBrk="0" hangingPunct="1">
                <a:defRPr sz="1400" kern="1200">
                  <a:solidFill>
                    <a:schemeClr val="lt1"/>
                  </a:solidFill>
                  <a:latin typeface="+mn-lt"/>
                  <a:ea typeface="+mn-ea"/>
                  <a:cs typeface="+mn-cs"/>
                </a:defRPr>
              </a:lvl5pPr>
              <a:lvl6pPr marL="1713865" algn="l" defTabSz="685165" rtl="0" eaLnBrk="1" latinLnBrk="0" hangingPunct="1">
                <a:defRPr sz="1400" kern="1200">
                  <a:solidFill>
                    <a:schemeClr val="lt1"/>
                  </a:solidFill>
                  <a:latin typeface="+mn-lt"/>
                  <a:ea typeface="+mn-ea"/>
                  <a:cs typeface="+mn-cs"/>
                </a:defRPr>
              </a:lvl6pPr>
              <a:lvl7pPr marL="2056765" algn="l" defTabSz="685165" rtl="0" eaLnBrk="1" latinLnBrk="0" hangingPunct="1">
                <a:defRPr sz="1400" kern="1200">
                  <a:solidFill>
                    <a:schemeClr val="lt1"/>
                  </a:solidFill>
                  <a:latin typeface="+mn-lt"/>
                  <a:ea typeface="+mn-ea"/>
                  <a:cs typeface="+mn-cs"/>
                </a:defRPr>
              </a:lvl7pPr>
              <a:lvl8pPr marL="2399030" algn="l" defTabSz="685165" rtl="0" eaLnBrk="1" latinLnBrk="0" hangingPunct="1">
                <a:defRPr sz="1400" kern="1200">
                  <a:solidFill>
                    <a:schemeClr val="lt1"/>
                  </a:solidFill>
                  <a:latin typeface="+mn-lt"/>
                  <a:ea typeface="+mn-ea"/>
                  <a:cs typeface="+mn-cs"/>
                </a:defRPr>
              </a:lvl8pPr>
              <a:lvl9pPr marL="2741930" algn="l" defTabSz="685165" rtl="0" eaLnBrk="1" latinLnBrk="0" hangingPunct="1">
                <a:defRPr sz="1400" kern="1200">
                  <a:solidFill>
                    <a:schemeClr val="lt1"/>
                  </a:solidFill>
                  <a:latin typeface="+mn-lt"/>
                  <a:ea typeface="+mn-ea"/>
                  <a:cs typeface="+mn-cs"/>
                </a:defRPr>
              </a:lvl9pPr>
            </a:lstStyle>
            <a:p>
              <a:pPr>
                <a:lnSpc>
                  <a:spcPct val="150000"/>
                </a:lnSpc>
                <a:defRPr/>
              </a:pPr>
              <a:r>
                <a:rPr lang="zh-CN" altLang="en-US" sz="1200" kern="0" dirty="0">
                  <a:solidFill>
                    <a:schemeClr val="accent5"/>
                  </a:solidFill>
                  <a:latin typeface="+mj-ea"/>
                  <a:ea typeface="+mj-ea"/>
                  <a:cs typeface="Arial" panose="020B0604020202020204" pitchFamily="34" charset="0"/>
                </a:rPr>
                <a:t>单击此处可添加文本单击此处可添加文本单击此处可添加文本单击此处可添加文本单击此处可添加文本单击此处可添加文本单击此处可添加文本单击此处可添加文本</a:t>
              </a:r>
              <a:endParaRPr lang="en-US" altLang="zh-CN" sz="1200" kern="0" dirty="0">
                <a:solidFill>
                  <a:schemeClr val="accent5"/>
                </a:solidFill>
                <a:latin typeface="+mj-ea"/>
                <a:ea typeface="+mj-ea"/>
                <a:cs typeface="Arial" panose="020B0604020202020204" pitchFamily="34" charset="0"/>
              </a:endParaRPr>
            </a:p>
            <a:p>
              <a:pPr>
                <a:lnSpc>
                  <a:spcPct val="150000"/>
                </a:lnSpc>
                <a:defRPr/>
              </a:pPr>
              <a:endParaRPr lang="en-US" altLang="zh-CN" sz="1200" kern="0" dirty="0">
                <a:solidFill>
                  <a:schemeClr val="accent5"/>
                </a:solidFill>
                <a:latin typeface="+mj-ea"/>
                <a:ea typeface="+mj-ea"/>
                <a:cs typeface="Arial" panose="020B0604020202020204" pitchFamily="34" charset="0"/>
              </a:endParaRPr>
            </a:p>
          </p:txBody>
        </p:sp>
      </p:grpSp>
      <p:grpSp>
        <p:nvGrpSpPr>
          <p:cNvPr id="6" name="组合 5"/>
          <p:cNvGrpSpPr/>
          <p:nvPr/>
        </p:nvGrpSpPr>
        <p:grpSpPr>
          <a:xfrm>
            <a:off x="8244695" y="1507025"/>
            <a:ext cx="2668005" cy="4749087"/>
            <a:chOff x="6183521" y="1130268"/>
            <a:chExt cx="2001004" cy="3561815"/>
          </a:xfrm>
        </p:grpSpPr>
        <p:sp>
          <p:nvSpPr>
            <p:cNvPr id="40" name="Rectangle 12"/>
            <p:cNvSpPr/>
            <p:nvPr/>
          </p:nvSpPr>
          <p:spPr bwMode="auto">
            <a:xfrm>
              <a:off x="6183521" y="1130268"/>
              <a:ext cx="2001004" cy="3561815"/>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78" name="同侧圆角矩形 77"/>
            <p:cNvSpPr/>
            <p:nvPr/>
          </p:nvSpPr>
          <p:spPr>
            <a:xfrm>
              <a:off x="6220281" y="2354259"/>
              <a:ext cx="1939483" cy="393840"/>
            </a:xfrm>
            <a:prstGeom prst="round2SameRect">
              <a:avLst/>
            </a:prstGeom>
            <a:solidFill>
              <a:schemeClr val="tx2"/>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1" name="Rectangle 18"/>
            <p:cNvSpPr/>
            <p:nvPr/>
          </p:nvSpPr>
          <p:spPr>
            <a:xfrm>
              <a:off x="6195308" y="2409258"/>
              <a:ext cx="1989215" cy="300071"/>
            </a:xfrm>
            <a:prstGeom prst="rect">
              <a:avLst/>
            </a:prstGeom>
          </p:spPr>
          <p:txBody>
            <a:bodyPr wrap="square" lIns="91424" tIns="45713" rIns="91424" bIns="45713" anchor="b" anchorCtr="0">
              <a:spAutoFit/>
            </a:bodyPr>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algn="ctr" defTabSz="685165">
                <a:defRPr/>
              </a:pPr>
              <a:r>
                <a:rPr lang="zh-CN" altLang="en-US" sz="2000" kern="0" spc="-53" dirty="0">
                  <a:solidFill>
                    <a:schemeClr val="bg1">
                      <a:alpha val="99000"/>
                    </a:schemeClr>
                  </a:solidFill>
                  <a:latin typeface="+mj-ea"/>
                  <a:ea typeface="+mj-ea"/>
                  <a:cs typeface="Segoe UI" panose="020B0502040204020203" pitchFamily="34" charset="0"/>
                </a:rPr>
                <a:t>标题文字</a:t>
              </a:r>
              <a:endParaRPr lang="en-US" sz="2000" kern="0" spc="-53" dirty="0">
                <a:solidFill>
                  <a:schemeClr val="bg1">
                    <a:alpha val="99000"/>
                  </a:schemeClr>
                </a:solidFill>
                <a:latin typeface="+mj-ea"/>
                <a:ea typeface="+mj-ea"/>
                <a:cs typeface="Segoe UI" panose="020B0502040204020203" pitchFamily="34" charset="0"/>
              </a:endParaRPr>
            </a:p>
          </p:txBody>
        </p:sp>
        <p:sp>
          <p:nvSpPr>
            <p:cNvPr id="42" name="Freeform 35"/>
            <p:cNvSpPr/>
            <p:nvPr/>
          </p:nvSpPr>
          <p:spPr bwMode="black">
            <a:xfrm>
              <a:off x="6706035" y="1243892"/>
              <a:ext cx="998857" cy="1027048"/>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chemeClr val="tx2"/>
            </a:solidFill>
            <a:ln>
              <a:noFill/>
            </a:ln>
          </p:spPr>
          <p:txBody>
            <a:bodyPr vert="horz" wrap="square" lIns="82289" tIns="41144" rIns="82289" bIns="41144"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200">
                <a:solidFill>
                  <a:srgbClr val="FFFFFF"/>
                </a:solidFill>
                <a:latin typeface="+mj-ea"/>
                <a:ea typeface="+mj-ea"/>
              </a:endParaRPr>
            </a:p>
          </p:txBody>
        </p:sp>
        <p:sp>
          <p:nvSpPr>
            <p:cNvPr id="59" name="Rectangle 42"/>
            <p:cNvSpPr/>
            <p:nvPr/>
          </p:nvSpPr>
          <p:spPr bwMode="auto">
            <a:xfrm>
              <a:off x="6520097" y="2938653"/>
              <a:ext cx="1370731" cy="15080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6" tIns="34288" rIns="68576" bIns="34288" numCol="1" rtlCol="0" anchor="t" anchorCtr="0" compatLnSpc="1"/>
            <a:lstStyle>
              <a:defPPr>
                <a:defRPr lang="en-US"/>
              </a:defPPr>
              <a:lvl1pPr marL="0" algn="l" defTabSz="685165" rtl="0" eaLnBrk="1" latinLnBrk="0" hangingPunct="1">
                <a:defRPr sz="1400" kern="1200">
                  <a:solidFill>
                    <a:schemeClr val="lt1"/>
                  </a:solidFill>
                  <a:latin typeface="+mn-lt"/>
                  <a:ea typeface="+mn-ea"/>
                  <a:cs typeface="+mn-cs"/>
                </a:defRPr>
              </a:lvl1pPr>
              <a:lvl2pPr marL="342900" algn="l" defTabSz="685165" rtl="0" eaLnBrk="1" latinLnBrk="0" hangingPunct="1">
                <a:defRPr sz="1400" kern="1200">
                  <a:solidFill>
                    <a:schemeClr val="lt1"/>
                  </a:solidFill>
                  <a:latin typeface="+mn-lt"/>
                  <a:ea typeface="+mn-ea"/>
                  <a:cs typeface="+mn-cs"/>
                </a:defRPr>
              </a:lvl2pPr>
              <a:lvl3pPr marL="685800" algn="l" defTabSz="685165" rtl="0" eaLnBrk="1" latinLnBrk="0" hangingPunct="1">
                <a:defRPr sz="1400" kern="1200">
                  <a:solidFill>
                    <a:schemeClr val="lt1"/>
                  </a:solidFill>
                  <a:latin typeface="+mn-lt"/>
                  <a:ea typeface="+mn-ea"/>
                  <a:cs typeface="+mn-cs"/>
                </a:defRPr>
              </a:lvl3pPr>
              <a:lvl4pPr marL="1028065" algn="l" defTabSz="685165" rtl="0" eaLnBrk="1" latinLnBrk="0" hangingPunct="1">
                <a:defRPr sz="1400" kern="1200">
                  <a:solidFill>
                    <a:schemeClr val="lt1"/>
                  </a:solidFill>
                  <a:latin typeface="+mn-lt"/>
                  <a:ea typeface="+mn-ea"/>
                  <a:cs typeface="+mn-cs"/>
                </a:defRPr>
              </a:lvl4pPr>
              <a:lvl5pPr marL="1370965" algn="l" defTabSz="685165" rtl="0" eaLnBrk="1" latinLnBrk="0" hangingPunct="1">
                <a:defRPr sz="1400" kern="1200">
                  <a:solidFill>
                    <a:schemeClr val="lt1"/>
                  </a:solidFill>
                  <a:latin typeface="+mn-lt"/>
                  <a:ea typeface="+mn-ea"/>
                  <a:cs typeface="+mn-cs"/>
                </a:defRPr>
              </a:lvl5pPr>
              <a:lvl6pPr marL="1713865" algn="l" defTabSz="685165" rtl="0" eaLnBrk="1" latinLnBrk="0" hangingPunct="1">
                <a:defRPr sz="1400" kern="1200">
                  <a:solidFill>
                    <a:schemeClr val="lt1"/>
                  </a:solidFill>
                  <a:latin typeface="+mn-lt"/>
                  <a:ea typeface="+mn-ea"/>
                  <a:cs typeface="+mn-cs"/>
                </a:defRPr>
              </a:lvl6pPr>
              <a:lvl7pPr marL="2056765" algn="l" defTabSz="685165" rtl="0" eaLnBrk="1" latinLnBrk="0" hangingPunct="1">
                <a:defRPr sz="1400" kern="1200">
                  <a:solidFill>
                    <a:schemeClr val="lt1"/>
                  </a:solidFill>
                  <a:latin typeface="+mn-lt"/>
                  <a:ea typeface="+mn-ea"/>
                  <a:cs typeface="+mn-cs"/>
                </a:defRPr>
              </a:lvl7pPr>
              <a:lvl8pPr marL="2399030" algn="l" defTabSz="685165" rtl="0" eaLnBrk="1" latinLnBrk="0" hangingPunct="1">
                <a:defRPr sz="1400" kern="1200">
                  <a:solidFill>
                    <a:schemeClr val="lt1"/>
                  </a:solidFill>
                  <a:latin typeface="+mn-lt"/>
                  <a:ea typeface="+mn-ea"/>
                  <a:cs typeface="+mn-cs"/>
                </a:defRPr>
              </a:lvl8pPr>
              <a:lvl9pPr marL="2741930" algn="l" defTabSz="685165" rtl="0" eaLnBrk="1" latinLnBrk="0" hangingPunct="1">
                <a:defRPr sz="1400" kern="1200">
                  <a:solidFill>
                    <a:schemeClr val="lt1"/>
                  </a:solidFill>
                  <a:latin typeface="+mn-lt"/>
                  <a:ea typeface="+mn-ea"/>
                  <a:cs typeface="+mn-cs"/>
                </a:defRPr>
              </a:lvl9pPr>
            </a:lstStyle>
            <a:p>
              <a:pPr>
                <a:lnSpc>
                  <a:spcPct val="150000"/>
                </a:lnSpc>
                <a:defRPr/>
              </a:pPr>
              <a:r>
                <a:rPr lang="zh-CN" altLang="en-US" sz="1200" kern="0" dirty="0">
                  <a:solidFill>
                    <a:schemeClr val="accent5"/>
                  </a:solidFill>
                  <a:latin typeface="+mj-ea"/>
                  <a:ea typeface="+mj-ea"/>
                  <a:cs typeface="Arial" panose="020B0604020202020204" pitchFamily="34" charset="0"/>
                </a:rPr>
                <a:t>单击此处可添加文本单击此处可添加文本单击此处可添加文本单击此处可添加文本单击此处可添加文本单击此处可添加文本单击此处可添加文本单击此处可添加文本</a:t>
              </a:r>
              <a:endParaRPr lang="en-US" altLang="zh-CN" sz="1200" kern="0" dirty="0">
                <a:solidFill>
                  <a:schemeClr val="accent5"/>
                </a:solidFill>
                <a:latin typeface="+mj-ea"/>
                <a:ea typeface="+mj-ea"/>
                <a:cs typeface="Arial" panose="020B0604020202020204" pitchFamily="34" charset="0"/>
              </a:endParaRPr>
            </a:p>
            <a:p>
              <a:pPr>
                <a:lnSpc>
                  <a:spcPct val="150000"/>
                </a:lnSpc>
                <a:defRPr/>
              </a:pPr>
              <a:endParaRPr lang="en-US" altLang="zh-CN" sz="1200" kern="0" dirty="0">
                <a:solidFill>
                  <a:schemeClr val="accent5"/>
                </a:solidFill>
                <a:latin typeface="+mj-ea"/>
                <a:ea typeface="+mj-ea"/>
                <a:cs typeface="Arial" panose="020B0604020202020204" pitchFamily="34" charset="0"/>
              </a:endParaRPr>
            </a:p>
          </p:txBody>
        </p:sp>
      </p:grpSp>
      <p:grpSp>
        <p:nvGrpSpPr>
          <p:cNvPr id="35" name="组合 34"/>
          <p:cNvGrpSpPr/>
          <p:nvPr/>
        </p:nvGrpSpPr>
        <p:grpSpPr>
          <a:xfrm>
            <a:off x="568443" y="319365"/>
            <a:ext cx="3809921" cy="420564"/>
            <a:chOff x="568442" y="319364"/>
            <a:chExt cx="3809924" cy="420565"/>
          </a:xfrm>
        </p:grpSpPr>
        <p:sp>
          <p:nvSpPr>
            <p:cNvPr id="43"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47" name="等腰三角形 46"/>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48"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44" name="组合 43"/>
          <p:cNvGrpSpPr/>
          <p:nvPr/>
        </p:nvGrpSpPr>
        <p:grpSpPr>
          <a:xfrm>
            <a:off x="5284567" y="1955731"/>
            <a:ext cx="6000749" cy="3652772"/>
            <a:chOff x="3963425" y="1323923"/>
            <a:chExt cx="4500562" cy="2739579"/>
          </a:xfrm>
        </p:grpSpPr>
        <p:cxnSp>
          <p:nvCxnSpPr>
            <p:cNvPr id="45" name="Straight Connector 4"/>
            <p:cNvCxnSpPr/>
            <p:nvPr/>
          </p:nvCxnSpPr>
          <p:spPr>
            <a:xfrm>
              <a:off x="3963425" y="1323923"/>
              <a:ext cx="0" cy="2739579"/>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4006286" y="1758309"/>
              <a:ext cx="4457701" cy="1774032"/>
              <a:chOff x="4006286" y="1758309"/>
              <a:chExt cx="4457701" cy="1774032"/>
            </a:xfrm>
          </p:grpSpPr>
          <p:sp>
            <p:nvSpPr>
              <p:cNvPr id="47" name="Line 18"/>
              <p:cNvSpPr>
                <a:spLocks noChangeShapeType="1"/>
              </p:cNvSpPr>
              <p:nvPr/>
            </p:nvSpPr>
            <p:spPr bwMode="auto">
              <a:xfrm>
                <a:off x="4006287" y="1758309"/>
                <a:ext cx="4457700" cy="0"/>
              </a:xfrm>
              <a:prstGeom prst="line">
                <a:avLst/>
              </a:prstGeom>
              <a:noFill/>
              <a:ln w="19050" cap="rnd">
                <a:solidFill>
                  <a:schemeClr val="bg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en-US" sz="2400">
                  <a:solidFill>
                    <a:schemeClr val="bg1"/>
                  </a:solidFill>
                </a:endParaRPr>
              </a:p>
            </p:txBody>
          </p:sp>
          <p:sp>
            <p:nvSpPr>
              <p:cNvPr id="48" name="Line 19"/>
              <p:cNvSpPr>
                <a:spLocks noChangeShapeType="1"/>
              </p:cNvSpPr>
              <p:nvPr/>
            </p:nvSpPr>
            <p:spPr bwMode="auto">
              <a:xfrm>
                <a:off x="4006287" y="2691759"/>
                <a:ext cx="4457700" cy="0"/>
              </a:xfrm>
              <a:prstGeom prst="line">
                <a:avLst/>
              </a:prstGeom>
              <a:noFill/>
              <a:ln w="19050" cap="rnd">
                <a:solidFill>
                  <a:schemeClr val="bg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en-US" sz="2400">
                  <a:solidFill>
                    <a:schemeClr val="bg1"/>
                  </a:solidFill>
                </a:endParaRPr>
              </a:p>
            </p:txBody>
          </p:sp>
          <p:sp>
            <p:nvSpPr>
              <p:cNvPr id="49" name="Line 20"/>
              <p:cNvSpPr>
                <a:spLocks noChangeShapeType="1"/>
              </p:cNvSpPr>
              <p:nvPr/>
            </p:nvSpPr>
            <p:spPr bwMode="auto">
              <a:xfrm flipV="1">
                <a:off x="4006286" y="3529960"/>
                <a:ext cx="4457700" cy="2381"/>
              </a:xfrm>
              <a:prstGeom prst="line">
                <a:avLst/>
              </a:prstGeom>
              <a:noFill/>
              <a:ln w="19050" cap="rnd">
                <a:solidFill>
                  <a:schemeClr val="bg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en-US" sz="2400">
                  <a:solidFill>
                    <a:schemeClr val="bg1"/>
                  </a:solidFill>
                </a:endParaRPr>
              </a:p>
            </p:txBody>
          </p:sp>
        </p:grpSp>
      </p:grpSp>
      <p:sp>
        <p:nvSpPr>
          <p:cNvPr id="50" name="Rectangle 12"/>
          <p:cNvSpPr/>
          <p:nvPr/>
        </p:nvSpPr>
        <p:spPr>
          <a:xfrm>
            <a:off x="6150918" y="2862476"/>
            <a:ext cx="5134399" cy="1015471"/>
          </a:xfrm>
          <a:prstGeom prst="rect">
            <a:avLst/>
          </a:prstGeom>
        </p:spPr>
        <p:txBody>
          <a:bodyPr wrap="square" lIns="91440" tIns="45720" rIns="91440" bIns="45720">
            <a:spAutoFit/>
          </a:bodyPr>
          <a:lstStyle/>
          <a:p>
            <a:pPr>
              <a:lnSpc>
                <a:spcPct val="150000"/>
              </a:lnSpc>
            </a:pPr>
            <a:r>
              <a:rPr lang="zh-CN" altLang="en-US" sz="1335" dirty="0">
                <a:solidFill>
                  <a:schemeClr val="bg1"/>
                </a:solidFill>
                <a:latin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charset="-122"/>
              <a:sym typeface="微软雅黑" panose="020B0503020204020204" charset="-122"/>
            </a:endParaRPr>
          </a:p>
          <a:p>
            <a:pPr>
              <a:lnSpc>
                <a:spcPct val="150000"/>
              </a:lnSpc>
            </a:pPr>
            <a:endParaRPr lang="zh-CN" altLang="en-US" sz="1335" dirty="0">
              <a:solidFill>
                <a:schemeClr val="bg1"/>
              </a:solidFill>
              <a:latin typeface="微软雅黑" panose="020B0503020204020204" charset="-122"/>
              <a:sym typeface="微软雅黑" panose="020B0503020204020204" charset="-122"/>
            </a:endParaRPr>
          </a:p>
        </p:txBody>
      </p:sp>
      <p:sp>
        <p:nvSpPr>
          <p:cNvPr id="51" name="Rectangle 13"/>
          <p:cNvSpPr/>
          <p:nvPr/>
        </p:nvSpPr>
        <p:spPr>
          <a:xfrm>
            <a:off x="6123153" y="1583322"/>
            <a:ext cx="5162163" cy="1324978"/>
          </a:xfrm>
          <a:prstGeom prst="rect">
            <a:avLst/>
          </a:prstGeom>
        </p:spPr>
        <p:txBody>
          <a:bodyPr wrap="square" lIns="91440" tIns="45720" rIns="91440" bIns="45720">
            <a:spAutoFit/>
          </a:bodyPr>
          <a:lstStyle/>
          <a:p>
            <a:pPr>
              <a:lnSpc>
                <a:spcPct val="150000"/>
              </a:lnSpc>
            </a:pPr>
            <a:r>
              <a:rPr lang="zh-CN" altLang="en-US" sz="1335" dirty="0">
                <a:solidFill>
                  <a:schemeClr val="bg1"/>
                </a:solidFill>
                <a:latin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a:t>
            </a:r>
            <a:r>
              <a:rPr lang="zh-CN" altLang="en-US" sz="1335" dirty="0">
                <a:solidFill>
                  <a:schemeClr val="bg1"/>
                </a:solidFill>
                <a:latin typeface="微软雅黑" panose="020B0503020204020204" charset="-122"/>
                <a:sym typeface="微软雅黑" panose="020B0503020204020204" charset="-122"/>
              </a:rPr>
              <a:t>文本更多模版：亮亮图文旗舰店</a:t>
            </a:r>
            <a:r>
              <a:rPr lang="en-US" altLang="zh-CN" sz="1335" dirty="0">
                <a:solidFill>
                  <a:schemeClr val="bg1"/>
                </a:solidFill>
                <a:latin typeface="微软雅黑" panose="020B0503020204020204" charset="-122"/>
                <a:sym typeface="微软雅黑" panose="020B0503020204020204" charset="-122"/>
              </a:rPr>
              <a:t>https://liangliangtuwen.tmall.com</a:t>
            </a:r>
            <a:endParaRPr lang="en-US" altLang="zh-CN" sz="1335" dirty="0">
              <a:solidFill>
                <a:schemeClr val="bg1"/>
              </a:solidFill>
              <a:latin typeface="微软雅黑" panose="020B0503020204020204" charset="-122"/>
              <a:sym typeface="微软雅黑" panose="020B0503020204020204" charset="-122"/>
            </a:endParaRPr>
          </a:p>
          <a:p>
            <a:pPr>
              <a:lnSpc>
                <a:spcPct val="150000"/>
              </a:lnSpc>
            </a:pPr>
            <a:endParaRPr lang="zh-CN" altLang="en-US" sz="1335" dirty="0">
              <a:solidFill>
                <a:schemeClr val="bg1"/>
              </a:solidFill>
              <a:latin typeface="微软雅黑" panose="020B0503020204020204" charset="-122"/>
              <a:sym typeface="微软雅黑" panose="020B0503020204020204" charset="-122"/>
            </a:endParaRPr>
          </a:p>
        </p:txBody>
      </p:sp>
      <p:sp>
        <p:nvSpPr>
          <p:cNvPr id="52" name="Rectangle 14"/>
          <p:cNvSpPr/>
          <p:nvPr/>
        </p:nvSpPr>
        <p:spPr>
          <a:xfrm>
            <a:off x="6150917" y="4015857"/>
            <a:ext cx="5134400" cy="1015471"/>
          </a:xfrm>
          <a:prstGeom prst="rect">
            <a:avLst/>
          </a:prstGeom>
        </p:spPr>
        <p:txBody>
          <a:bodyPr wrap="square" lIns="91440" tIns="45720" rIns="91440" bIns="45720">
            <a:spAutoFit/>
          </a:bodyPr>
          <a:lstStyle/>
          <a:p>
            <a:pPr>
              <a:lnSpc>
                <a:spcPct val="150000"/>
              </a:lnSpc>
            </a:pPr>
            <a:r>
              <a:rPr lang="zh-CN" altLang="en-US" sz="1335" dirty="0">
                <a:solidFill>
                  <a:schemeClr val="bg1"/>
                </a:solidFill>
                <a:latin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charset="-122"/>
              <a:sym typeface="微软雅黑" panose="020B0503020204020204" charset="-122"/>
            </a:endParaRPr>
          </a:p>
          <a:p>
            <a:pPr>
              <a:lnSpc>
                <a:spcPct val="150000"/>
              </a:lnSpc>
            </a:pPr>
            <a:endParaRPr lang="zh-CN" altLang="en-US" sz="1335" dirty="0">
              <a:solidFill>
                <a:schemeClr val="bg1"/>
              </a:solidFill>
              <a:latin typeface="微软雅黑" panose="020B0503020204020204" charset="-122"/>
              <a:sym typeface="微软雅黑" panose="020B0503020204020204" charset="-122"/>
            </a:endParaRPr>
          </a:p>
        </p:txBody>
      </p:sp>
      <p:sp>
        <p:nvSpPr>
          <p:cNvPr id="53" name="TextBox 15"/>
          <p:cNvSpPr txBox="1"/>
          <p:nvPr/>
        </p:nvSpPr>
        <p:spPr>
          <a:xfrm>
            <a:off x="6150916" y="5132121"/>
            <a:ext cx="5134400" cy="1015471"/>
          </a:xfrm>
          <a:prstGeom prst="rect">
            <a:avLst/>
          </a:prstGeom>
          <a:noFill/>
        </p:spPr>
        <p:txBody>
          <a:bodyPr wrap="square" lIns="91440" tIns="45720" rIns="91440" bIns="45720" rtlCol="0">
            <a:spAutoFit/>
          </a:bodyPr>
          <a:lstStyle/>
          <a:p>
            <a:pPr>
              <a:lnSpc>
                <a:spcPct val="150000"/>
              </a:lnSpc>
            </a:pPr>
            <a:r>
              <a:rPr lang="zh-CN" altLang="en-US" sz="1335" dirty="0">
                <a:solidFill>
                  <a:schemeClr val="bg1"/>
                </a:solidFill>
                <a:latin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charset="-122"/>
              <a:sym typeface="微软雅黑" panose="020B0503020204020204" charset="-122"/>
            </a:endParaRPr>
          </a:p>
          <a:p>
            <a:pPr>
              <a:lnSpc>
                <a:spcPct val="150000"/>
              </a:lnSpc>
            </a:pPr>
            <a:endParaRPr lang="zh-CN" altLang="en-US" sz="1335" dirty="0">
              <a:solidFill>
                <a:schemeClr val="bg1"/>
              </a:solidFill>
              <a:latin typeface="微软雅黑" panose="020B0503020204020204" charset="-122"/>
              <a:sym typeface="微软雅黑" panose="020B0503020204020204" charset="-122"/>
            </a:endParaRPr>
          </a:p>
        </p:txBody>
      </p:sp>
      <p:grpSp>
        <p:nvGrpSpPr>
          <p:cNvPr id="54" name="Group 24"/>
          <p:cNvGrpSpPr/>
          <p:nvPr/>
        </p:nvGrpSpPr>
        <p:grpSpPr>
          <a:xfrm>
            <a:off x="4658200" y="1582594"/>
            <a:ext cx="1367033" cy="655876"/>
            <a:chOff x="2187746" y="2123279"/>
            <a:chExt cx="1927113" cy="1931011"/>
          </a:xfrm>
        </p:grpSpPr>
        <p:sp>
          <p:nvSpPr>
            <p:cNvPr id="5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charset="-122"/>
              </a:endParaRPr>
            </a:p>
          </p:txBody>
        </p:sp>
        <p:sp>
          <p:nvSpPr>
            <p:cNvPr id="5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charset="-122"/>
                <a:ea typeface="微软雅黑" panose="020B0503020204020204" charset="-122"/>
              </a:endParaRPr>
            </a:p>
          </p:txBody>
        </p:sp>
        <p:sp>
          <p:nvSpPr>
            <p:cNvPr id="57" name="椭圆 80"/>
            <p:cNvSpPr/>
            <p:nvPr/>
          </p:nvSpPr>
          <p:spPr bwMode="auto">
            <a:xfrm>
              <a:off x="2454986" y="2391057"/>
              <a:ext cx="1392631" cy="1395453"/>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charset="-122"/>
                  <a:ea typeface="微软雅黑" panose="020B0503020204020204" charset="-122"/>
                </a:rPr>
                <a:t>标题文字</a:t>
              </a:r>
            </a:p>
          </p:txBody>
        </p:sp>
      </p:grpSp>
      <p:grpSp>
        <p:nvGrpSpPr>
          <p:cNvPr id="58" name="Group 28"/>
          <p:cNvGrpSpPr/>
          <p:nvPr/>
        </p:nvGrpSpPr>
        <p:grpSpPr>
          <a:xfrm>
            <a:off x="4658199" y="2964077"/>
            <a:ext cx="1357183" cy="655876"/>
            <a:chOff x="2187746" y="2123279"/>
            <a:chExt cx="1927113" cy="1931011"/>
          </a:xfrm>
        </p:grpSpPr>
        <p:sp>
          <p:nvSpPr>
            <p:cNvPr id="59"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charset="-122"/>
              </a:endParaRPr>
            </a:p>
          </p:txBody>
        </p:sp>
        <p:sp>
          <p:nvSpPr>
            <p:cNvPr id="60"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charset="-122"/>
                <a:ea typeface="微软雅黑" panose="020B0503020204020204" charset="-122"/>
              </a:endParaRPr>
            </a:p>
          </p:txBody>
        </p:sp>
        <p:sp>
          <p:nvSpPr>
            <p:cNvPr id="61" name="椭圆 80"/>
            <p:cNvSpPr/>
            <p:nvPr/>
          </p:nvSpPr>
          <p:spPr bwMode="auto">
            <a:xfrm>
              <a:off x="2454986" y="2391057"/>
              <a:ext cx="1392631" cy="1395453"/>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charset="-122"/>
                  <a:ea typeface="微软雅黑" panose="020B0503020204020204" charset="-122"/>
                </a:rPr>
                <a:t>标题文字</a:t>
              </a:r>
            </a:p>
          </p:txBody>
        </p:sp>
      </p:grpSp>
      <p:grpSp>
        <p:nvGrpSpPr>
          <p:cNvPr id="62" name="Group 32"/>
          <p:cNvGrpSpPr/>
          <p:nvPr/>
        </p:nvGrpSpPr>
        <p:grpSpPr>
          <a:xfrm>
            <a:off x="4658199" y="3940371"/>
            <a:ext cx="1347404" cy="655876"/>
            <a:chOff x="2187746" y="2123279"/>
            <a:chExt cx="1927113" cy="1931011"/>
          </a:xfrm>
        </p:grpSpPr>
        <p:sp>
          <p:nvSpPr>
            <p:cNvPr id="63"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charset="-122"/>
              </a:endParaRPr>
            </a:p>
          </p:txBody>
        </p:sp>
        <p:sp>
          <p:nvSpPr>
            <p:cNvPr id="64"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charset="-122"/>
                <a:ea typeface="微软雅黑" panose="020B0503020204020204" charset="-122"/>
              </a:endParaRPr>
            </a:p>
          </p:txBody>
        </p:sp>
        <p:sp>
          <p:nvSpPr>
            <p:cNvPr id="65" name="椭圆 80"/>
            <p:cNvSpPr/>
            <p:nvPr/>
          </p:nvSpPr>
          <p:spPr bwMode="auto">
            <a:xfrm>
              <a:off x="2454986" y="2391057"/>
              <a:ext cx="1392631" cy="1395453"/>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charset="-122"/>
                  <a:ea typeface="微软雅黑" panose="020B0503020204020204" charset="-122"/>
                </a:rPr>
                <a:t>标题文字</a:t>
              </a:r>
            </a:p>
          </p:txBody>
        </p:sp>
      </p:grpSp>
      <p:grpSp>
        <p:nvGrpSpPr>
          <p:cNvPr id="66" name="Group 36"/>
          <p:cNvGrpSpPr/>
          <p:nvPr/>
        </p:nvGrpSpPr>
        <p:grpSpPr>
          <a:xfrm>
            <a:off x="4658199" y="5144725"/>
            <a:ext cx="1347404" cy="655876"/>
            <a:chOff x="2187746" y="2123279"/>
            <a:chExt cx="1927113" cy="1931011"/>
          </a:xfrm>
        </p:grpSpPr>
        <p:sp>
          <p:nvSpPr>
            <p:cNvPr id="67"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charset="-122"/>
              </a:endParaRPr>
            </a:p>
          </p:txBody>
        </p:sp>
        <p:sp>
          <p:nvSpPr>
            <p:cNvPr id="68"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charset="-122"/>
                <a:ea typeface="微软雅黑" panose="020B0503020204020204" charset="-122"/>
              </a:endParaRPr>
            </a:p>
          </p:txBody>
        </p:sp>
        <p:sp>
          <p:nvSpPr>
            <p:cNvPr id="69" name="椭圆 80"/>
            <p:cNvSpPr/>
            <p:nvPr/>
          </p:nvSpPr>
          <p:spPr bwMode="auto">
            <a:xfrm>
              <a:off x="2454986" y="2391057"/>
              <a:ext cx="1392631" cy="1395453"/>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charset="-122"/>
                  <a:ea typeface="微软雅黑" panose="020B0503020204020204" charset="-122"/>
                </a:rPr>
                <a:t>标题文字</a:t>
              </a:r>
            </a:p>
          </p:txBody>
        </p:sp>
      </p:grpSp>
      <p:grpSp>
        <p:nvGrpSpPr>
          <p:cNvPr id="70" name="组合 69"/>
          <p:cNvGrpSpPr/>
          <p:nvPr/>
        </p:nvGrpSpPr>
        <p:grpSpPr>
          <a:xfrm>
            <a:off x="707311" y="2519360"/>
            <a:ext cx="3384788" cy="2511205"/>
            <a:chOff x="520958" y="1683691"/>
            <a:chExt cx="2687638" cy="1993983"/>
          </a:xfrm>
        </p:grpSpPr>
        <p:grpSp>
          <p:nvGrpSpPr>
            <p:cNvPr id="71" name="组合 70"/>
            <p:cNvGrpSpPr/>
            <p:nvPr/>
          </p:nvGrpSpPr>
          <p:grpSpPr>
            <a:xfrm>
              <a:off x="520958" y="1683691"/>
              <a:ext cx="2687638" cy="1993983"/>
              <a:chOff x="3073918" y="203757"/>
              <a:chExt cx="1017887" cy="491907"/>
            </a:xfrm>
          </p:grpSpPr>
          <p:sp>
            <p:nvSpPr>
              <p:cNvPr id="73" name="任意多边形 82"/>
              <p:cNvSpPr/>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74" name="任意多边形 83"/>
              <p:cNvSpPr/>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72" name="矩形 41"/>
            <p:cNvSpPr>
              <a:spLocks noChangeAspect="1" noChangeArrowheads="1"/>
            </p:cNvSpPr>
            <p:nvPr/>
          </p:nvSpPr>
          <p:spPr bwMode="auto">
            <a:xfrm>
              <a:off x="645374" y="1794270"/>
              <a:ext cx="2438806" cy="1772825"/>
            </a:xfrm>
            <a:prstGeom prst="roundRect">
              <a:avLst/>
            </a:prstGeom>
            <a:blipFill dpi="0" rotWithShape="1">
              <a:blip r:embed="rId3" cstate="email"/>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2400">
                <a:solidFill>
                  <a:srgbClr val="FFFFFF"/>
                </a:solidFill>
                <a:latin typeface="微软雅黑" panose="020B0503020204020204" charset="-122"/>
                <a:ea typeface="微软雅黑" panose="020B0503020204020204" charset="-122"/>
                <a:sym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p:cTn id="13" dur="500" fill="hold"/>
                                        <p:tgtEl>
                                          <p:spTgt spid="70"/>
                                        </p:tgtEl>
                                        <p:attrNameLst>
                                          <p:attrName>ppt_w</p:attrName>
                                        </p:attrNameLst>
                                      </p:cBhvr>
                                      <p:tavLst>
                                        <p:tav tm="0">
                                          <p:val>
                                            <p:fltVal val="0"/>
                                          </p:val>
                                        </p:tav>
                                        <p:tav tm="100000">
                                          <p:val>
                                            <p:strVal val="#ppt_w"/>
                                          </p:val>
                                        </p:tav>
                                      </p:tavLst>
                                    </p:anim>
                                    <p:anim calcmode="lin" valueType="num">
                                      <p:cBhvr>
                                        <p:cTn id="14" dur="500" fill="hold"/>
                                        <p:tgtEl>
                                          <p:spTgt spid="70"/>
                                        </p:tgtEl>
                                        <p:attrNameLst>
                                          <p:attrName>ppt_h</p:attrName>
                                        </p:attrNameLst>
                                      </p:cBhvr>
                                      <p:tavLst>
                                        <p:tav tm="0">
                                          <p:val>
                                            <p:fltVal val="0"/>
                                          </p:val>
                                        </p:tav>
                                        <p:tav tm="100000">
                                          <p:val>
                                            <p:strVal val="#ppt_h"/>
                                          </p:val>
                                        </p:tav>
                                      </p:tavLst>
                                    </p:anim>
                                    <p:animEffect transition="in" filter="fade">
                                      <p:cBhvr>
                                        <p:cTn id="15" dur="500"/>
                                        <p:tgtEl>
                                          <p:spTgt spid="70"/>
                                        </p:tgtEl>
                                      </p:cBhvr>
                                    </p:animEffect>
                                  </p:childTnLst>
                                </p:cTn>
                              </p:par>
                            </p:childTnLst>
                          </p:cTn>
                        </p:par>
                        <p:par>
                          <p:cTn id="16" fill="hold">
                            <p:stCondLst>
                              <p:cond delay="500"/>
                            </p:stCondLst>
                            <p:childTnLst>
                              <p:par>
                                <p:cTn id="17" presetID="47"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anim calcmode="lin" valueType="num">
                                      <p:cBhvr>
                                        <p:cTn id="20" dur="500" fill="hold"/>
                                        <p:tgtEl>
                                          <p:spTgt spid="54"/>
                                        </p:tgtEl>
                                        <p:attrNameLst>
                                          <p:attrName>ppt_x</p:attrName>
                                        </p:attrNameLst>
                                      </p:cBhvr>
                                      <p:tavLst>
                                        <p:tav tm="0">
                                          <p:val>
                                            <p:strVal val="#ppt_x"/>
                                          </p:val>
                                        </p:tav>
                                        <p:tav tm="100000">
                                          <p:val>
                                            <p:strVal val="#ppt_x"/>
                                          </p:val>
                                        </p:tav>
                                      </p:tavLst>
                                    </p:anim>
                                    <p:anim calcmode="lin" valueType="num">
                                      <p:cBhvr>
                                        <p:cTn id="21"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fill="hold"/>
                                        <p:tgtEl>
                                          <p:spTgt spid="44"/>
                                        </p:tgtEl>
                                        <p:attrNameLst>
                                          <p:attrName>ppt_x</p:attrName>
                                        </p:attrNameLst>
                                      </p:cBhvr>
                                      <p:tavLst>
                                        <p:tav tm="0">
                                          <p:val>
                                            <p:strVal val="#ppt_x"/>
                                          </p:val>
                                        </p:tav>
                                        <p:tav tm="100000">
                                          <p:val>
                                            <p:strVal val="#ppt_x"/>
                                          </p:val>
                                        </p:tav>
                                      </p:tavLst>
                                    </p:anim>
                                    <p:anim calcmode="lin" valueType="num">
                                      <p:cBhvr additive="base">
                                        <p:cTn id="27" dur="500" fill="hold"/>
                                        <p:tgtEl>
                                          <p:spTgt spid="44"/>
                                        </p:tgtEl>
                                        <p:attrNameLst>
                                          <p:attrName>ppt_y</p:attrName>
                                        </p:attrNameLst>
                                      </p:cBhvr>
                                      <p:tavLst>
                                        <p:tav tm="0">
                                          <p:val>
                                            <p:strVal val="0-#ppt_h/2"/>
                                          </p:val>
                                        </p:tav>
                                        <p:tav tm="100000">
                                          <p:val>
                                            <p:strVal val="#ppt_y"/>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500"/>
                                        <p:tgtEl>
                                          <p:spTgt spid="51"/>
                                        </p:tgtEl>
                                      </p:cBhvr>
                                    </p:animEffect>
                                  </p:childTnLst>
                                </p:cTn>
                              </p:par>
                            </p:childTnLst>
                          </p:cTn>
                        </p:par>
                        <p:par>
                          <p:cTn id="32" fill="hold">
                            <p:stCondLst>
                              <p:cond delay="1000"/>
                            </p:stCondLst>
                            <p:childTnLst>
                              <p:par>
                                <p:cTn id="33" presetID="47" presetClass="entr" presetSubtype="0"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anim calcmode="lin" valueType="num">
                                      <p:cBhvr>
                                        <p:cTn id="36" dur="500" fill="hold"/>
                                        <p:tgtEl>
                                          <p:spTgt spid="58"/>
                                        </p:tgtEl>
                                        <p:attrNameLst>
                                          <p:attrName>ppt_x</p:attrName>
                                        </p:attrNameLst>
                                      </p:cBhvr>
                                      <p:tavLst>
                                        <p:tav tm="0">
                                          <p:val>
                                            <p:strVal val="#ppt_x"/>
                                          </p:val>
                                        </p:tav>
                                        <p:tav tm="100000">
                                          <p:val>
                                            <p:strVal val="#ppt_x"/>
                                          </p:val>
                                        </p:tav>
                                      </p:tavLst>
                                    </p:anim>
                                    <p:anim calcmode="lin" valueType="num">
                                      <p:cBhvr>
                                        <p:cTn id="37" dur="500" fill="hold"/>
                                        <p:tgtEl>
                                          <p:spTgt spid="58"/>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2000"/>
                            </p:stCondLst>
                            <p:childTnLst>
                              <p:par>
                                <p:cTn id="43" presetID="47" presetClass="entr" presetSubtype="0"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anim calcmode="lin" valueType="num">
                                      <p:cBhvr>
                                        <p:cTn id="46" dur="500" fill="hold"/>
                                        <p:tgtEl>
                                          <p:spTgt spid="62"/>
                                        </p:tgtEl>
                                        <p:attrNameLst>
                                          <p:attrName>ppt_x</p:attrName>
                                        </p:attrNameLst>
                                      </p:cBhvr>
                                      <p:tavLst>
                                        <p:tav tm="0">
                                          <p:val>
                                            <p:strVal val="#ppt_x"/>
                                          </p:val>
                                        </p:tav>
                                        <p:tav tm="100000">
                                          <p:val>
                                            <p:strVal val="#ppt_x"/>
                                          </p:val>
                                        </p:tav>
                                      </p:tavLst>
                                    </p:anim>
                                    <p:anim calcmode="lin" valueType="num">
                                      <p:cBhvr>
                                        <p:cTn id="47" dur="500" fill="hold"/>
                                        <p:tgtEl>
                                          <p:spTgt spid="62"/>
                                        </p:tgtEl>
                                        <p:attrNameLst>
                                          <p:attrName>ppt_y</p:attrName>
                                        </p:attrNameLst>
                                      </p:cBhvr>
                                      <p:tavLst>
                                        <p:tav tm="0">
                                          <p:val>
                                            <p:strVal val="#ppt_y-.1"/>
                                          </p:val>
                                        </p:tav>
                                        <p:tav tm="100000">
                                          <p:val>
                                            <p:strVal val="#ppt_y"/>
                                          </p:val>
                                        </p:tav>
                                      </p:tavLst>
                                    </p:anim>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left)">
                                      <p:cBhvr>
                                        <p:cTn id="51" dur="500"/>
                                        <p:tgtEl>
                                          <p:spTgt spid="52"/>
                                        </p:tgtEl>
                                      </p:cBhvr>
                                    </p:animEffect>
                                  </p:childTnLst>
                                </p:cTn>
                              </p:par>
                            </p:childTnLst>
                          </p:cTn>
                        </p:par>
                        <p:par>
                          <p:cTn id="52" fill="hold">
                            <p:stCondLst>
                              <p:cond delay="3000"/>
                            </p:stCondLst>
                            <p:childTnLst>
                              <p:par>
                                <p:cTn id="53" presetID="47"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fade">
                                      <p:cBhvr>
                                        <p:cTn id="55" dur="500"/>
                                        <p:tgtEl>
                                          <p:spTgt spid="66"/>
                                        </p:tgtEl>
                                      </p:cBhvr>
                                    </p:animEffect>
                                    <p:anim calcmode="lin" valueType="num">
                                      <p:cBhvr>
                                        <p:cTn id="56" dur="500" fill="hold"/>
                                        <p:tgtEl>
                                          <p:spTgt spid="66"/>
                                        </p:tgtEl>
                                        <p:attrNameLst>
                                          <p:attrName>ppt_x</p:attrName>
                                        </p:attrNameLst>
                                      </p:cBhvr>
                                      <p:tavLst>
                                        <p:tav tm="0">
                                          <p:val>
                                            <p:strVal val="#ppt_x"/>
                                          </p:val>
                                        </p:tav>
                                        <p:tav tm="100000">
                                          <p:val>
                                            <p:strVal val="#ppt_x"/>
                                          </p:val>
                                        </p:tav>
                                      </p:tavLst>
                                    </p:anim>
                                    <p:anim calcmode="lin" valueType="num">
                                      <p:cBhvr>
                                        <p:cTn id="57" dur="500" fill="hold"/>
                                        <p:tgtEl>
                                          <p:spTgt spid="66"/>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22" presetClass="entr" presetSubtype="8"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left)">
                                      <p:cBhvr>
                                        <p:cTn id="6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70" name="组合 69"/>
          <p:cNvGrpSpPr/>
          <p:nvPr/>
        </p:nvGrpSpPr>
        <p:grpSpPr>
          <a:xfrm>
            <a:off x="1015700" y="2928875"/>
            <a:ext cx="9936781" cy="1367051"/>
            <a:chOff x="1015699" y="2928875"/>
            <a:chExt cx="9936781" cy="1367050"/>
          </a:xfrm>
        </p:grpSpPr>
        <p:cxnSp>
          <p:nvCxnSpPr>
            <p:cNvPr id="71" name="Straight Connector 31"/>
            <p:cNvCxnSpPr/>
            <p:nvPr/>
          </p:nvCxnSpPr>
          <p:spPr>
            <a:xfrm flipV="1">
              <a:off x="1015699" y="3621611"/>
              <a:ext cx="9936781" cy="1"/>
            </a:xfrm>
            <a:prstGeom prst="line">
              <a:avLst/>
            </a:prstGeom>
            <a:ln w="13970">
              <a:solidFill>
                <a:schemeClr val="bg1"/>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3" name="Straight Connector 31"/>
            <p:cNvCxnSpPr>
              <a:endCxn id="107" idx="4"/>
            </p:cNvCxnSpPr>
            <p:nvPr/>
          </p:nvCxnSpPr>
          <p:spPr>
            <a:xfrm flipV="1">
              <a:off x="2311076" y="292887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Oval 5"/>
            <p:cNvSpPr/>
            <p:nvPr/>
          </p:nvSpPr>
          <p:spPr>
            <a:xfrm>
              <a:off x="2247244" y="3561532"/>
              <a:ext cx="127665" cy="12766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cxnSp>
          <p:nvCxnSpPr>
            <p:cNvPr id="78" name="Straight Connector 31"/>
            <p:cNvCxnSpPr/>
            <p:nvPr/>
          </p:nvCxnSpPr>
          <p:spPr>
            <a:xfrm flipV="1">
              <a:off x="7265810" y="292887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Oval 5"/>
            <p:cNvSpPr/>
            <p:nvPr/>
          </p:nvSpPr>
          <p:spPr>
            <a:xfrm>
              <a:off x="7201978" y="3561532"/>
              <a:ext cx="127665" cy="127665"/>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cxnSp>
          <p:nvCxnSpPr>
            <p:cNvPr id="84" name="Straight Connector 31"/>
            <p:cNvCxnSpPr/>
            <p:nvPr/>
          </p:nvCxnSpPr>
          <p:spPr>
            <a:xfrm flipV="1">
              <a:off x="4777173" y="359943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Oval 5"/>
            <p:cNvSpPr/>
            <p:nvPr/>
          </p:nvSpPr>
          <p:spPr>
            <a:xfrm>
              <a:off x="4713341" y="3561532"/>
              <a:ext cx="127665" cy="127665"/>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cxnSp>
          <p:nvCxnSpPr>
            <p:cNvPr id="90" name="Straight Connector 31"/>
            <p:cNvCxnSpPr/>
            <p:nvPr/>
          </p:nvCxnSpPr>
          <p:spPr>
            <a:xfrm flipV="1">
              <a:off x="9743294" y="359943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Oval 5"/>
            <p:cNvSpPr/>
            <p:nvPr/>
          </p:nvSpPr>
          <p:spPr>
            <a:xfrm>
              <a:off x="9679462" y="3561532"/>
              <a:ext cx="127665" cy="12766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grpSp>
      <p:sp>
        <p:nvSpPr>
          <p:cNvPr id="92" name="矩形 91"/>
          <p:cNvSpPr/>
          <p:nvPr/>
        </p:nvSpPr>
        <p:spPr>
          <a:xfrm>
            <a:off x="3058455" y="2031784"/>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a:t>
            </a: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charset="-122"/>
              <a:cs typeface="宋体" panose="02010600030101010101" pitchFamily="2" charset="-122"/>
            </a:endParaRPr>
          </a:p>
        </p:txBody>
      </p:sp>
      <p:sp>
        <p:nvSpPr>
          <p:cNvPr id="93" name="矩形 92"/>
          <p:cNvSpPr/>
          <p:nvPr/>
        </p:nvSpPr>
        <p:spPr>
          <a:xfrm>
            <a:off x="8025460" y="2031784"/>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a:t>
            </a: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charset="-122"/>
              <a:cs typeface="宋体" panose="02010600030101010101" pitchFamily="2" charset="-122"/>
            </a:endParaRPr>
          </a:p>
        </p:txBody>
      </p:sp>
      <p:sp>
        <p:nvSpPr>
          <p:cNvPr id="94" name="矩形 93"/>
          <p:cNvSpPr/>
          <p:nvPr/>
        </p:nvSpPr>
        <p:spPr>
          <a:xfrm>
            <a:off x="973238" y="4295926"/>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a:t>
            </a: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charset="-122"/>
              <a:cs typeface="宋体" panose="02010600030101010101" pitchFamily="2" charset="-122"/>
            </a:endParaRPr>
          </a:p>
        </p:txBody>
      </p:sp>
      <p:sp>
        <p:nvSpPr>
          <p:cNvPr id="95" name="矩形 94"/>
          <p:cNvSpPr/>
          <p:nvPr/>
        </p:nvSpPr>
        <p:spPr>
          <a:xfrm>
            <a:off x="5749744" y="4295926"/>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a:t>
            </a: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charset="-122"/>
              <a:cs typeface="宋体" panose="02010600030101010101" pitchFamily="2" charset="-122"/>
            </a:endParaRPr>
          </a:p>
        </p:txBody>
      </p:sp>
      <p:grpSp>
        <p:nvGrpSpPr>
          <p:cNvPr id="96" name="组合 95"/>
          <p:cNvGrpSpPr/>
          <p:nvPr/>
        </p:nvGrpSpPr>
        <p:grpSpPr>
          <a:xfrm>
            <a:off x="1682703" y="1845934"/>
            <a:ext cx="1251019" cy="1253549"/>
            <a:chOff x="1771602" y="1706233"/>
            <a:chExt cx="1251019" cy="1253549"/>
          </a:xfrm>
        </p:grpSpPr>
        <p:grpSp>
          <p:nvGrpSpPr>
            <p:cNvPr id="104" name="Group 38"/>
            <p:cNvGrpSpPr/>
            <p:nvPr/>
          </p:nvGrpSpPr>
          <p:grpSpPr>
            <a:xfrm>
              <a:off x="1771602" y="1706233"/>
              <a:ext cx="1251019" cy="1253549"/>
              <a:chOff x="3692576" y="1742634"/>
              <a:chExt cx="2790379" cy="2796023"/>
            </a:xfrm>
          </p:grpSpPr>
          <p:grpSp>
            <p:nvGrpSpPr>
              <p:cNvPr id="106" name="组合 79"/>
              <p:cNvGrpSpPr/>
              <p:nvPr/>
            </p:nvGrpSpPr>
            <p:grpSpPr bwMode="auto">
              <a:xfrm>
                <a:off x="3692576" y="1742634"/>
                <a:ext cx="2790379" cy="2796023"/>
                <a:chOff x="6379729" y="2488774"/>
                <a:chExt cx="2513016" cy="2513016"/>
              </a:xfrm>
            </p:grpSpPr>
            <p:sp>
              <p:nvSpPr>
                <p:cNvPr id="10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09" name="任意多边形 83"/>
                <p:cNvSpPr/>
                <p:nvPr/>
              </p:nvSpPr>
              <p:spPr>
                <a:xfrm rot="16377237">
                  <a:off x="6409521" y="2506880"/>
                  <a:ext cx="2476803" cy="2476799"/>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07"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pic>
          <p:nvPicPr>
            <p:cNvPr id="105" name="Picture 53"/>
            <p:cNvPicPr>
              <a:picLocks noChangeAspect="1"/>
            </p:cNvPicPr>
            <p:nvPr/>
          </p:nvPicPr>
          <p:blipFill>
            <a:blip r:embed="rId3" cstate="email"/>
            <a:stretch>
              <a:fillRect/>
            </a:stretch>
          </p:blipFill>
          <p:spPr>
            <a:xfrm>
              <a:off x="2156482" y="2107859"/>
              <a:ext cx="487177" cy="487177"/>
            </a:xfrm>
            <a:prstGeom prst="rect">
              <a:avLst/>
            </a:prstGeom>
          </p:spPr>
        </p:pic>
      </p:grpSp>
      <p:grpSp>
        <p:nvGrpSpPr>
          <p:cNvPr id="110" name="组合 109"/>
          <p:cNvGrpSpPr/>
          <p:nvPr/>
        </p:nvGrpSpPr>
        <p:grpSpPr>
          <a:xfrm>
            <a:off x="6617849" y="1844168"/>
            <a:ext cx="1251019" cy="1253549"/>
            <a:chOff x="6706749" y="1704468"/>
            <a:chExt cx="1251019" cy="1253549"/>
          </a:xfrm>
        </p:grpSpPr>
        <p:grpSp>
          <p:nvGrpSpPr>
            <p:cNvPr id="111" name="Group 43"/>
            <p:cNvGrpSpPr/>
            <p:nvPr/>
          </p:nvGrpSpPr>
          <p:grpSpPr>
            <a:xfrm>
              <a:off x="6706749" y="1704468"/>
              <a:ext cx="1251019" cy="1253549"/>
              <a:chOff x="3692576" y="1742634"/>
              <a:chExt cx="2790379" cy="2796023"/>
            </a:xfrm>
          </p:grpSpPr>
          <p:grpSp>
            <p:nvGrpSpPr>
              <p:cNvPr id="126" name="组合 79"/>
              <p:cNvGrpSpPr/>
              <p:nvPr/>
            </p:nvGrpSpPr>
            <p:grpSpPr bwMode="auto">
              <a:xfrm>
                <a:off x="3692576" y="1742634"/>
                <a:ext cx="2790379" cy="2796023"/>
                <a:chOff x="6379729" y="2488774"/>
                <a:chExt cx="2513016" cy="2513016"/>
              </a:xfrm>
            </p:grpSpPr>
            <p:sp>
              <p:nvSpPr>
                <p:cNvPr id="12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2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27" name="椭圆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grpSp>
          <p:nvGrpSpPr>
            <p:cNvPr id="112" name="Group 24"/>
            <p:cNvGrpSpPr>
              <a:grpSpLocks noChangeAspect="1"/>
            </p:cNvGrpSpPr>
            <p:nvPr/>
          </p:nvGrpSpPr>
          <p:grpSpPr>
            <a:xfrm>
              <a:off x="7152542" y="2112972"/>
              <a:ext cx="404336" cy="404336"/>
              <a:chOff x="6111586" y="318800"/>
              <a:chExt cx="490538" cy="490538"/>
            </a:xfrm>
            <a:solidFill>
              <a:srgbClr val="FFFFFF"/>
            </a:solidFill>
          </p:grpSpPr>
          <p:sp>
            <p:nvSpPr>
              <p:cNvPr id="113" name="Freeform 5"/>
              <p:cNvSpPr>
                <a:spLocks noEditPoints="1"/>
              </p:cNvSpPr>
              <p:nvPr/>
            </p:nvSpPr>
            <p:spPr bwMode="auto">
              <a:xfrm>
                <a:off x="6111586" y="318800"/>
                <a:ext cx="490538"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4" name="Freeform 6"/>
              <p:cNvSpPr/>
              <p:nvPr/>
            </p:nvSpPr>
            <p:spPr bwMode="auto">
              <a:xfrm>
                <a:off x="6402099" y="502950"/>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5" name="Freeform 7"/>
              <p:cNvSpPr/>
              <p:nvPr/>
            </p:nvSpPr>
            <p:spPr bwMode="auto">
              <a:xfrm>
                <a:off x="6402099" y="456912"/>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6" name="Freeform 8"/>
              <p:cNvSpPr/>
              <p:nvPr/>
            </p:nvSpPr>
            <p:spPr bwMode="auto">
              <a:xfrm>
                <a:off x="6402099" y="410875"/>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7" name="Freeform 9"/>
              <p:cNvSpPr/>
              <p:nvPr/>
            </p:nvSpPr>
            <p:spPr bwMode="auto">
              <a:xfrm>
                <a:off x="6233824"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8" name="Freeform 10"/>
              <p:cNvSpPr/>
              <p:nvPr/>
            </p:nvSpPr>
            <p:spPr bwMode="auto">
              <a:xfrm>
                <a:off x="6233824"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9" name="Freeform 11"/>
              <p:cNvSpPr/>
              <p:nvPr/>
            </p:nvSpPr>
            <p:spPr bwMode="auto">
              <a:xfrm>
                <a:off x="6233824"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0" name="Freeform 12"/>
              <p:cNvSpPr/>
              <p:nvPr/>
            </p:nvSpPr>
            <p:spPr bwMode="auto">
              <a:xfrm>
                <a:off x="6402099"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1" name="Freeform 13"/>
              <p:cNvSpPr/>
              <p:nvPr/>
            </p:nvSpPr>
            <p:spPr bwMode="auto">
              <a:xfrm>
                <a:off x="6402099"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2" name="Freeform 14"/>
              <p:cNvSpPr/>
              <p:nvPr/>
            </p:nvSpPr>
            <p:spPr bwMode="auto">
              <a:xfrm>
                <a:off x="6402099"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3" name="Freeform 15"/>
              <p:cNvSpPr/>
              <p:nvPr/>
            </p:nvSpPr>
            <p:spPr bwMode="auto">
              <a:xfrm>
                <a:off x="6233824" y="548987"/>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4" name="Freeform 16"/>
              <p:cNvSpPr/>
              <p:nvPr/>
            </p:nvSpPr>
            <p:spPr bwMode="auto">
              <a:xfrm>
                <a:off x="6233824" y="595025"/>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5" name="Freeform 17"/>
              <p:cNvSpPr>
                <a:spLocks noEditPoints="1"/>
              </p:cNvSpPr>
              <p:nvPr/>
            </p:nvSpPr>
            <p:spPr bwMode="auto">
              <a:xfrm>
                <a:off x="6233824" y="379125"/>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grpSp>
      </p:grpSp>
      <p:grpSp>
        <p:nvGrpSpPr>
          <p:cNvPr id="130" name="组合 129"/>
          <p:cNvGrpSpPr/>
          <p:nvPr/>
        </p:nvGrpSpPr>
        <p:grpSpPr>
          <a:xfrm>
            <a:off x="9125065" y="4155995"/>
            <a:ext cx="1251019" cy="1253549"/>
            <a:chOff x="9213965" y="4016294"/>
            <a:chExt cx="1251019" cy="1253549"/>
          </a:xfrm>
        </p:grpSpPr>
        <p:grpSp>
          <p:nvGrpSpPr>
            <p:cNvPr id="131" name="Group 48"/>
            <p:cNvGrpSpPr/>
            <p:nvPr/>
          </p:nvGrpSpPr>
          <p:grpSpPr>
            <a:xfrm>
              <a:off x="9213965" y="4016294"/>
              <a:ext cx="1251019" cy="1253549"/>
              <a:chOff x="3692576" y="1742634"/>
              <a:chExt cx="2790379" cy="2796023"/>
            </a:xfrm>
          </p:grpSpPr>
          <p:grpSp>
            <p:nvGrpSpPr>
              <p:cNvPr id="137" name="组合 79"/>
              <p:cNvGrpSpPr/>
              <p:nvPr/>
            </p:nvGrpSpPr>
            <p:grpSpPr bwMode="auto">
              <a:xfrm>
                <a:off x="3692576" y="1742634"/>
                <a:ext cx="2790379" cy="2796023"/>
                <a:chOff x="6379729" y="2488774"/>
                <a:chExt cx="2513016" cy="2513016"/>
              </a:xfrm>
            </p:grpSpPr>
            <p:sp>
              <p:nvSpPr>
                <p:cNvPr id="13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4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38"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grpSp>
          <p:nvGrpSpPr>
            <p:cNvPr id="132" name="Group 132"/>
            <p:cNvGrpSpPr>
              <a:grpSpLocks noChangeAspect="1"/>
            </p:cNvGrpSpPr>
            <p:nvPr/>
          </p:nvGrpSpPr>
          <p:grpSpPr>
            <a:xfrm>
              <a:off x="9613622" y="4409789"/>
              <a:ext cx="471510" cy="461033"/>
              <a:chOff x="-6349" y="-1587"/>
              <a:chExt cx="500062" cy="488950"/>
            </a:xfrm>
            <a:solidFill>
              <a:srgbClr val="FFFFFF"/>
            </a:solidFill>
          </p:grpSpPr>
          <p:sp>
            <p:nvSpPr>
              <p:cNvPr id="133" name="Freeform 17"/>
              <p:cNvSpPr>
                <a:spLocks noEditPoints="1"/>
              </p:cNvSpPr>
              <p:nvPr/>
            </p:nvSpPr>
            <p:spPr bwMode="auto">
              <a:xfrm>
                <a:off x="-6349" y="-1587"/>
                <a:ext cx="500062" cy="48895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34" name="Freeform 18"/>
              <p:cNvSpPr>
                <a:spLocks noEditPoints="1"/>
              </p:cNvSpPr>
              <p:nvPr/>
            </p:nvSpPr>
            <p:spPr bwMode="auto">
              <a:xfrm>
                <a:off x="174625" y="169863"/>
                <a:ext cx="134937"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35" name="Freeform 19"/>
              <p:cNvSpPr/>
              <p:nvPr/>
            </p:nvSpPr>
            <p:spPr bwMode="auto">
              <a:xfrm>
                <a:off x="163513" y="334963"/>
                <a:ext cx="73025" cy="80963"/>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36" name="Freeform 20"/>
              <p:cNvSpPr/>
              <p:nvPr/>
            </p:nvSpPr>
            <p:spPr bwMode="auto">
              <a:xfrm>
                <a:off x="250825" y="74613"/>
                <a:ext cx="77787"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grpSp>
      </p:grpSp>
      <p:grpSp>
        <p:nvGrpSpPr>
          <p:cNvPr id="141" name="组合 140"/>
          <p:cNvGrpSpPr/>
          <p:nvPr/>
        </p:nvGrpSpPr>
        <p:grpSpPr>
          <a:xfrm>
            <a:off x="4172065" y="4155995"/>
            <a:ext cx="1251019" cy="1253549"/>
            <a:chOff x="4260965" y="4016294"/>
            <a:chExt cx="1251019" cy="1253549"/>
          </a:xfrm>
        </p:grpSpPr>
        <p:grpSp>
          <p:nvGrpSpPr>
            <p:cNvPr id="142" name="Group 48"/>
            <p:cNvGrpSpPr/>
            <p:nvPr/>
          </p:nvGrpSpPr>
          <p:grpSpPr>
            <a:xfrm>
              <a:off x="4260965" y="4016294"/>
              <a:ext cx="1251019" cy="1253549"/>
              <a:chOff x="3692576" y="1742634"/>
              <a:chExt cx="2790379" cy="2796023"/>
            </a:xfrm>
          </p:grpSpPr>
          <p:grpSp>
            <p:nvGrpSpPr>
              <p:cNvPr id="161" name="组合 79"/>
              <p:cNvGrpSpPr/>
              <p:nvPr/>
            </p:nvGrpSpPr>
            <p:grpSpPr bwMode="auto">
              <a:xfrm>
                <a:off x="3692576" y="1742634"/>
                <a:ext cx="2790379" cy="2796023"/>
                <a:chOff x="6379729" y="2488774"/>
                <a:chExt cx="2513016" cy="2513016"/>
              </a:xfrm>
            </p:grpSpPr>
            <p:sp>
              <p:nvSpPr>
                <p:cNvPr id="16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6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62" name="椭圆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grpSp>
          <p:nvGrpSpPr>
            <p:cNvPr id="143" name="组合 142"/>
            <p:cNvGrpSpPr/>
            <p:nvPr/>
          </p:nvGrpSpPr>
          <p:grpSpPr>
            <a:xfrm>
              <a:off x="4665262" y="4441971"/>
              <a:ext cx="476042" cy="437541"/>
              <a:chOff x="4470401" y="1481138"/>
              <a:chExt cx="215900" cy="198438"/>
            </a:xfrm>
            <a:solidFill>
              <a:schemeClr val="bg1"/>
            </a:solidFill>
          </p:grpSpPr>
          <p:sp>
            <p:nvSpPr>
              <p:cNvPr id="144" name="Freeform 355"/>
              <p:cNvSpPr/>
              <p:nvPr/>
            </p:nvSpPr>
            <p:spPr bwMode="auto">
              <a:xfrm>
                <a:off x="4546601" y="1651001"/>
                <a:ext cx="65088" cy="28575"/>
              </a:xfrm>
              <a:custGeom>
                <a:avLst/>
                <a:gdLst>
                  <a:gd name="T0" fmla="*/ 10 w 81"/>
                  <a:gd name="T1" fmla="*/ 0 h 37"/>
                  <a:gd name="T2" fmla="*/ 0 w 81"/>
                  <a:gd name="T3" fmla="*/ 33 h 37"/>
                  <a:gd name="T4" fmla="*/ 0 w 81"/>
                  <a:gd name="T5" fmla="*/ 33 h 37"/>
                  <a:gd name="T6" fmla="*/ 1 w 81"/>
                  <a:gd name="T7" fmla="*/ 36 h 37"/>
                  <a:gd name="T8" fmla="*/ 5 w 81"/>
                  <a:gd name="T9" fmla="*/ 37 h 37"/>
                  <a:gd name="T10" fmla="*/ 76 w 81"/>
                  <a:gd name="T11" fmla="*/ 37 h 37"/>
                  <a:gd name="T12" fmla="*/ 76 w 81"/>
                  <a:gd name="T13" fmla="*/ 37 h 37"/>
                  <a:gd name="T14" fmla="*/ 79 w 81"/>
                  <a:gd name="T15" fmla="*/ 36 h 37"/>
                  <a:gd name="T16" fmla="*/ 81 w 81"/>
                  <a:gd name="T17" fmla="*/ 33 h 37"/>
                  <a:gd name="T18" fmla="*/ 70 w 81"/>
                  <a:gd name="T19" fmla="*/ 0 h 37"/>
                  <a:gd name="T20" fmla="*/ 10 w 81"/>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37">
                    <a:moveTo>
                      <a:pt x="10" y="0"/>
                    </a:moveTo>
                    <a:lnTo>
                      <a:pt x="0" y="33"/>
                    </a:lnTo>
                    <a:lnTo>
                      <a:pt x="0" y="33"/>
                    </a:lnTo>
                    <a:lnTo>
                      <a:pt x="1" y="36"/>
                    </a:lnTo>
                    <a:lnTo>
                      <a:pt x="5" y="37"/>
                    </a:lnTo>
                    <a:lnTo>
                      <a:pt x="76" y="37"/>
                    </a:lnTo>
                    <a:lnTo>
                      <a:pt x="76" y="37"/>
                    </a:lnTo>
                    <a:lnTo>
                      <a:pt x="79" y="36"/>
                    </a:lnTo>
                    <a:lnTo>
                      <a:pt x="81" y="33"/>
                    </a:lnTo>
                    <a:lnTo>
                      <a:pt x="7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5" name="Freeform 356"/>
              <p:cNvSpPr>
                <a:spLocks noEditPoints="1"/>
              </p:cNvSpPr>
              <p:nvPr/>
            </p:nvSpPr>
            <p:spPr bwMode="auto">
              <a:xfrm>
                <a:off x="4470401" y="1481138"/>
                <a:ext cx="215900" cy="163513"/>
              </a:xfrm>
              <a:custGeom>
                <a:avLst/>
                <a:gdLst>
                  <a:gd name="T0" fmla="*/ 252 w 272"/>
                  <a:gd name="T1" fmla="*/ 0 h 206"/>
                  <a:gd name="T2" fmla="*/ 19 w 272"/>
                  <a:gd name="T3" fmla="*/ 0 h 206"/>
                  <a:gd name="T4" fmla="*/ 19 w 272"/>
                  <a:gd name="T5" fmla="*/ 0 h 206"/>
                  <a:gd name="T6" fmla="*/ 12 w 272"/>
                  <a:gd name="T7" fmla="*/ 2 h 206"/>
                  <a:gd name="T8" fmla="*/ 5 w 272"/>
                  <a:gd name="T9" fmla="*/ 6 h 206"/>
                  <a:gd name="T10" fmla="*/ 1 w 272"/>
                  <a:gd name="T11" fmla="*/ 13 h 206"/>
                  <a:gd name="T12" fmla="*/ 0 w 272"/>
                  <a:gd name="T13" fmla="*/ 21 h 206"/>
                  <a:gd name="T14" fmla="*/ 0 w 272"/>
                  <a:gd name="T15" fmla="*/ 187 h 206"/>
                  <a:gd name="T16" fmla="*/ 0 w 272"/>
                  <a:gd name="T17" fmla="*/ 187 h 206"/>
                  <a:gd name="T18" fmla="*/ 1 w 272"/>
                  <a:gd name="T19" fmla="*/ 195 h 206"/>
                  <a:gd name="T20" fmla="*/ 5 w 272"/>
                  <a:gd name="T21" fmla="*/ 201 h 206"/>
                  <a:gd name="T22" fmla="*/ 12 w 272"/>
                  <a:gd name="T23" fmla="*/ 205 h 206"/>
                  <a:gd name="T24" fmla="*/ 19 w 272"/>
                  <a:gd name="T25" fmla="*/ 206 h 206"/>
                  <a:gd name="T26" fmla="*/ 252 w 272"/>
                  <a:gd name="T27" fmla="*/ 206 h 206"/>
                  <a:gd name="T28" fmla="*/ 252 w 272"/>
                  <a:gd name="T29" fmla="*/ 206 h 206"/>
                  <a:gd name="T30" fmla="*/ 259 w 272"/>
                  <a:gd name="T31" fmla="*/ 205 h 206"/>
                  <a:gd name="T32" fmla="*/ 266 w 272"/>
                  <a:gd name="T33" fmla="*/ 201 h 206"/>
                  <a:gd name="T34" fmla="*/ 270 w 272"/>
                  <a:gd name="T35" fmla="*/ 195 h 206"/>
                  <a:gd name="T36" fmla="*/ 272 w 272"/>
                  <a:gd name="T37" fmla="*/ 187 h 206"/>
                  <a:gd name="T38" fmla="*/ 272 w 272"/>
                  <a:gd name="T39" fmla="*/ 21 h 206"/>
                  <a:gd name="T40" fmla="*/ 272 w 272"/>
                  <a:gd name="T41" fmla="*/ 21 h 206"/>
                  <a:gd name="T42" fmla="*/ 270 w 272"/>
                  <a:gd name="T43" fmla="*/ 13 h 206"/>
                  <a:gd name="T44" fmla="*/ 266 w 272"/>
                  <a:gd name="T45" fmla="*/ 6 h 206"/>
                  <a:gd name="T46" fmla="*/ 259 w 272"/>
                  <a:gd name="T47" fmla="*/ 2 h 206"/>
                  <a:gd name="T48" fmla="*/ 252 w 272"/>
                  <a:gd name="T49" fmla="*/ 0 h 206"/>
                  <a:gd name="T50" fmla="*/ 252 w 272"/>
                  <a:gd name="T51" fmla="*/ 0 h 206"/>
                  <a:gd name="T52" fmla="*/ 257 w 272"/>
                  <a:gd name="T53" fmla="*/ 189 h 206"/>
                  <a:gd name="T54" fmla="*/ 15 w 272"/>
                  <a:gd name="T55" fmla="*/ 189 h 206"/>
                  <a:gd name="T56" fmla="*/ 15 w 272"/>
                  <a:gd name="T57" fmla="*/ 14 h 206"/>
                  <a:gd name="T58" fmla="*/ 257 w 272"/>
                  <a:gd name="T59" fmla="*/ 14 h 206"/>
                  <a:gd name="T60" fmla="*/ 257 w 272"/>
                  <a:gd name="T61" fmla="*/ 1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2" h="206">
                    <a:moveTo>
                      <a:pt x="252" y="0"/>
                    </a:moveTo>
                    <a:lnTo>
                      <a:pt x="19" y="0"/>
                    </a:lnTo>
                    <a:lnTo>
                      <a:pt x="19" y="0"/>
                    </a:lnTo>
                    <a:lnTo>
                      <a:pt x="12" y="2"/>
                    </a:lnTo>
                    <a:lnTo>
                      <a:pt x="5" y="6"/>
                    </a:lnTo>
                    <a:lnTo>
                      <a:pt x="1" y="13"/>
                    </a:lnTo>
                    <a:lnTo>
                      <a:pt x="0" y="21"/>
                    </a:lnTo>
                    <a:lnTo>
                      <a:pt x="0" y="187"/>
                    </a:lnTo>
                    <a:lnTo>
                      <a:pt x="0" y="187"/>
                    </a:lnTo>
                    <a:lnTo>
                      <a:pt x="1" y="195"/>
                    </a:lnTo>
                    <a:lnTo>
                      <a:pt x="5" y="201"/>
                    </a:lnTo>
                    <a:lnTo>
                      <a:pt x="12" y="205"/>
                    </a:lnTo>
                    <a:lnTo>
                      <a:pt x="19" y="206"/>
                    </a:lnTo>
                    <a:lnTo>
                      <a:pt x="252" y="206"/>
                    </a:lnTo>
                    <a:lnTo>
                      <a:pt x="252" y="206"/>
                    </a:lnTo>
                    <a:lnTo>
                      <a:pt x="259" y="205"/>
                    </a:lnTo>
                    <a:lnTo>
                      <a:pt x="266" y="201"/>
                    </a:lnTo>
                    <a:lnTo>
                      <a:pt x="270" y="195"/>
                    </a:lnTo>
                    <a:lnTo>
                      <a:pt x="272" y="187"/>
                    </a:lnTo>
                    <a:lnTo>
                      <a:pt x="272" y="21"/>
                    </a:lnTo>
                    <a:lnTo>
                      <a:pt x="272" y="21"/>
                    </a:lnTo>
                    <a:lnTo>
                      <a:pt x="270" y="13"/>
                    </a:lnTo>
                    <a:lnTo>
                      <a:pt x="266" y="6"/>
                    </a:lnTo>
                    <a:lnTo>
                      <a:pt x="259" y="2"/>
                    </a:lnTo>
                    <a:lnTo>
                      <a:pt x="252" y="0"/>
                    </a:lnTo>
                    <a:lnTo>
                      <a:pt x="252" y="0"/>
                    </a:lnTo>
                    <a:close/>
                    <a:moveTo>
                      <a:pt x="257" y="189"/>
                    </a:moveTo>
                    <a:lnTo>
                      <a:pt x="15" y="189"/>
                    </a:lnTo>
                    <a:lnTo>
                      <a:pt x="15" y="14"/>
                    </a:lnTo>
                    <a:lnTo>
                      <a:pt x="257" y="14"/>
                    </a:lnTo>
                    <a:lnTo>
                      <a:pt x="257"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6" name="Freeform 357"/>
              <p:cNvSpPr>
                <a:spLocks noEditPoints="1"/>
              </p:cNvSpPr>
              <p:nvPr/>
            </p:nvSpPr>
            <p:spPr bwMode="auto">
              <a:xfrm>
                <a:off x="4554538" y="1519238"/>
                <a:ext cx="44450" cy="46038"/>
              </a:xfrm>
              <a:custGeom>
                <a:avLst/>
                <a:gdLst>
                  <a:gd name="T0" fmla="*/ 29 w 57"/>
                  <a:gd name="T1" fmla="*/ 59 h 59"/>
                  <a:gd name="T2" fmla="*/ 40 w 57"/>
                  <a:gd name="T3" fmla="*/ 56 h 59"/>
                  <a:gd name="T4" fmla="*/ 49 w 57"/>
                  <a:gd name="T5" fmla="*/ 51 h 59"/>
                  <a:gd name="T6" fmla="*/ 56 w 57"/>
                  <a:gd name="T7" fmla="*/ 41 h 59"/>
                  <a:gd name="T8" fmla="*/ 57 w 57"/>
                  <a:gd name="T9" fmla="*/ 29 h 59"/>
                  <a:gd name="T10" fmla="*/ 57 w 57"/>
                  <a:gd name="T11" fmla="*/ 23 h 59"/>
                  <a:gd name="T12" fmla="*/ 53 w 57"/>
                  <a:gd name="T13" fmla="*/ 12 h 59"/>
                  <a:gd name="T14" fmla="*/ 45 w 57"/>
                  <a:gd name="T15" fmla="*/ 4 h 59"/>
                  <a:gd name="T16" fmla="*/ 36 w 57"/>
                  <a:gd name="T17" fmla="*/ 0 h 59"/>
                  <a:gd name="T18" fmla="*/ 29 w 57"/>
                  <a:gd name="T19" fmla="*/ 0 h 59"/>
                  <a:gd name="T20" fmla="*/ 16 w 57"/>
                  <a:gd name="T21" fmla="*/ 3 h 59"/>
                  <a:gd name="T22" fmla="*/ 7 w 57"/>
                  <a:gd name="T23" fmla="*/ 11 h 59"/>
                  <a:gd name="T24" fmla="*/ 6 w 57"/>
                  <a:gd name="T25" fmla="*/ 11 h 59"/>
                  <a:gd name="T26" fmla="*/ 6 w 57"/>
                  <a:gd name="T27" fmla="*/ 12 h 59"/>
                  <a:gd name="T28" fmla="*/ 1 w 57"/>
                  <a:gd name="T29" fmla="*/ 20 h 59"/>
                  <a:gd name="T30" fmla="*/ 0 w 57"/>
                  <a:gd name="T31" fmla="*/ 29 h 59"/>
                  <a:gd name="T32" fmla="*/ 3 w 57"/>
                  <a:gd name="T33" fmla="*/ 41 h 59"/>
                  <a:gd name="T34" fmla="*/ 8 w 57"/>
                  <a:gd name="T35" fmla="*/ 51 h 59"/>
                  <a:gd name="T36" fmla="*/ 18 w 57"/>
                  <a:gd name="T37" fmla="*/ 56 h 59"/>
                  <a:gd name="T38" fmla="*/ 29 w 57"/>
                  <a:gd name="T39" fmla="*/ 59 h 59"/>
                  <a:gd name="T40" fmla="*/ 29 w 57"/>
                  <a:gd name="T41" fmla="*/ 5 h 59"/>
                  <a:gd name="T42" fmla="*/ 36 w 57"/>
                  <a:gd name="T43" fmla="*/ 7 h 59"/>
                  <a:gd name="T44" fmla="*/ 41 w 57"/>
                  <a:gd name="T45" fmla="*/ 10 h 59"/>
                  <a:gd name="T46" fmla="*/ 29 w 57"/>
                  <a:gd name="T47" fmla="*/ 15 h 59"/>
                  <a:gd name="T48" fmla="*/ 23 w 57"/>
                  <a:gd name="T49" fmla="*/ 16 h 59"/>
                  <a:gd name="T50" fmla="*/ 12 w 57"/>
                  <a:gd name="T51" fmla="*/ 14 h 59"/>
                  <a:gd name="T52" fmla="*/ 16 w 57"/>
                  <a:gd name="T53" fmla="*/ 11 h 59"/>
                  <a:gd name="T54" fmla="*/ 25 w 57"/>
                  <a:gd name="T55" fmla="*/ 7 h 59"/>
                  <a:gd name="T56" fmla="*/ 29 w 57"/>
                  <a:gd name="T57" fmla="*/ 5 h 59"/>
                  <a:gd name="T58" fmla="*/ 10 w 57"/>
                  <a:gd name="T59" fmla="*/ 18 h 59"/>
                  <a:gd name="T60" fmla="*/ 22 w 57"/>
                  <a:gd name="T61" fmla="*/ 22 h 59"/>
                  <a:gd name="T62" fmla="*/ 26 w 57"/>
                  <a:gd name="T63" fmla="*/ 20 h 59"/>
                  <a:gd name="T64" fmla="*/ 30 w 57"/>
                  <a:gd name="T65" fmla="*/ 19 h 59"/>
                  <a:gd name="T66" fmla="*/ 44 w 57"/>
                  <a:gd name="T67" fmla="*/ 15 h 59"/>
                  <a:gd name="T68" fmla="*/ 46 w 57"/>
                  <a:gd name="T69" fmla="*/ 16 h 59"/>
                  <a:gd name="T70" fmla="*/ 48 w 57"/>
                  <a:gd name="T71" fmla="*/ 16 h 59"/>
                  <a:gd name="T72" fmla="*/ 52 w 57"/>
                  <a:gd name="T73" fmla="*/ 29 h 59"/>
                  <a:gd name="T74" fmla="*/ 51 w 57"/>
                  <a:gd name="T75" fmla="*/ 34 h 59"/>
                  <a:gd name="T76" fmla="*/ 48 w 57"/>
                  <a:gd name="T77" fmla="*/ 42 h 59"/>
                  <a:gd name="T78" fmla="*/ 41 w 57"/>
                  <a:gd name="T79" fmla="*/ 48 h 59"/>
                  <a:gd name="T80" fmla="*/ 34 w 57"/>
                  <a:gd name="T81" fmla="*/ 52 h 59"/>
                  <a:gd name="T82" fmla="*/ 29 w 57"/>
                  <a:gd name="T83" fmla="*/ 52 h 59"/>
                  <a:gd name="T84" fmla="*/ 21 w 57"/>
                  <a:gd name="T85" fmla="*/ 51 h 59"/>
                  <a:gd name="T86" fmla="*/ 14 w 57"/>
                  <a:gd name="T87" fmla="*/ 45 h 59"/>
                  <a:gd name="T88" fmla="*/ 8 w 57"/>
                  <a:gd name="T89" fmla="*/ 38 h 59"/>
                  <a:gd name="T90" fmla="*/ 7 w 57"/>
                  <a:gd name="T91" fmla="*/ 29 h 59"/>
                  <a:gd name="T92" fmla="*/ 7 w 57"/>
                  <a:gd name="T93" fmla="*/ 23 h 59"/>
                  <a:gd name="T94" fmla="*/ 10 w 57"/>
                  <a:gd name="T9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9">
                    <a:moveTo>
                      <a:pt x="29" y="59"/>
                    </a:moveTo>
                    <a:lnTo>
                      <a:pt x="29" y="59"/>
                    </a:lnTo>
                    <a:lnTo>
                      <a:pt x="36" y="57"/>
                    </a:lnTo>
                    <a:lnTo>
                      <a:pt x="40" y="56"/>
                    </a:lnTo>
                    <a:lnTo>
                      <a:pt x="45" y="53"/>
                    </a:lnTo>
                    <a:lnTo>
                      <a:pt x="49" y="51"/>
                    </a:lnTo>
                    <a:lnTo>
                      <a:pt x="53" y="45"/>
                    </a:lnTo>
                    <a:lnTo>
                      <a:pt x="56" y="41"/>
                    </a:lnTo>
                    <a:lnTo>
                      <a:pt x="57" y="36"/>
                    </a:lnTo>
                    <a:lnTo>
                      <a:pt x="57" y="29"/>
                    </a:lnTo>
                    <a:lnTo>
                      <a:pt x="57" y="29"/>
                    </a:lnTo>
                    <a:lnTo>
                      <a:pt x="57" y="23"/>
                    </a:lnTo>
                    <a:lnTo>
                      <a:pt x="56" y="18"/>
                    </a:lnTo>
                    <a:lnTo>
                      <a:pt x="53" y="12"/>
                    </a:lnTo>
                    <a:lnTo>
                      <a:pt x="49" y="8"/>
                    </a:lnTo>
                    <a:lnTo>
                      <a:pt x="45" y="4"/>
                    </a:lnTo>
                    <a:lnTo>
                      <a:pt x="40" y="1"/>
                    </a:lnTo>
                    <a:lnTo>
                      <a:pt x="36" y="0"/>
                    </a:lnTo>
                    <a:lnTo>
                      <a:pt x="29" y="0"/>
                    </a:lnTo>
                    <a:lnTo>
                      <a:pt x="29" y="0"/>
                    </a:lnTo>
                    <a:lnTo>
                      <a:pt x="22" y="0"/>
                    </a:lnTo>
                    <a:lnTo>
                      <a:pt x="16" y="3"/>
                    </a:lnTo>
                    <a:lnTo>
                      <a:pt x="11" y="7"/>
                    </a:lnTo>
                    <a:lnTo>
                      <a:pt x="7" y="11"/>
                    </a:lnTo>
                    <a:lnTo>
                      <a:pt x="7" y="11"/>
                    </a:lnTo>
                    <a:lnTo>
                      <a:pt x="6" y="11"/>
                    </a:lnTo>
                    <a:lnTo>
                      <a:pt x="6" y="11"/>
                    </a:lnTo>
                    <a:lnTo>
                      <a:pt x="6" y="12"/>
                    </a:lnTo>
                    <a:lnTo>
                      <a:pt x="6" y="12"/>
                    </a:lnTo>
                    <a:lnTo>
                      <a:pt x="1" y="20"/>
                    </a:lnTo>
                    <a:lnTo>
                      <a:pt x="0" y="29"/>
                    </a:lnTo>
                    <a:lnTo>
                      <a:pt x="0" y="29"/>
                    </a:lnTo>
                    <a:lnTo>
                      <a:pt x="1" y="36"/>
                    </a:lnTo>
                    <a:lnTo>
                      <a:pt x="3" y="41"/>
                    </a:lnTo>
                    <a:lnTo>
                      <a:pt x="6" y="45"/>
                    </a:lnTo>
                    <a:lnTo>
                      <a:pt x="8" y="51"/>
                    </a:lnTo>
                    <a:lnTo>
                      <a:pt x="14" y="53"/>
                    </a:lnTo>
                    <a:lnTo>
                      <a:pt x="18" y="56"/>
                    </a:lnTo>
                    <a:lnTo>
                      <a:pt x="23" y="57"/>
                    </a:lnTo>
                    <a:lnTo>
                      <a:pt x="29" y="59"/>
                    </a:lnTo>
                    <a:lnTo>
                      <a:pt x="29" y="59"/>
                    </a:lnTo>
                    <a:close/>
                    <a:moveTo>
                      <a:pt x="29" y="5"/>
                    </a:moveTo>
                    <a:lnTo>
                      <a:pt x="29" y="5"/>
                    </a:lnTo>
                    <a:lnTo>
                      <a:pt x="36" y="7"/>
                    </a:lnTo>
                    <a:lnTo>
                      <a:pt x="41" y="10"/>
                    </a:lnTo>
                    <a:lnTo>
                      <a:pt x="41" y="10"/>
                    </a:lnTo>
                    <a:lnTo>
                      <a:pt x="36" y="11"/>
                    </a:lnTo>
                    <a:lnTo>
                      <a:pt x="29" y="15"/>
                    </a:lnTo>
                    <a:lnTo>
                      <a:pt x="29" y="15"/>
                    </a:lnTo>
                    <a:lnTo>
                      <a:pt x="23" y="16"/>
                    </a:lnTo>
                    <a:lnTo>
                      <a:pt x="19" y="16"/>
                    </a:lnTo>
                    <a:lnTo>
                      <a:pt x="12" y="14"/>
                    </a:lnTo>
                    <a:lnTo>
                      <a:pt x="12" y="14"/>
                    </a:lnTo>
                    <a:lnTo>
                      <a:pt x="16" y="11"/>
                    </a:lnTo>
                    <a:lnTo>
                      <a:pt x="21" y="8"/>
                    </a:lnTo>
                    <a:lnTo>
                      <a:pt x="25" y="7"/>
                    </a:lnTo>
                    <a:lnTo>
                      <a:pt x="29" y="5"/>
                    </a:lnTo>
                    <a:lnTo>
                      <a:pt x="29" y="5"/>
                    </a:lnTo>
                    <a:close/>
                    <a:moveTo>
                      <a:pt x="10" y="18"/>
                    </a:moveTo>
                    <a:lnTo>
                      <a:pt x="10" y="18"/>
                    </a:lnTo>
                    <a:lnTo>
                      <a:pt x="15" y="20"/>
                    </a:lnTo>
                    <a:lnTo>
                      <a:pt x="22" y="22"/>
                    </a:lnTo>
                    <a:lnTo>
                      <a:pt x="22" y="22"/>
                    </a:lnTo>
                    <a:lnTo>
                      <a:pt x="26" y="20"/>
                    </a:lnTo>
                    <a:lnTo>
                      <a:pt x="30" y="19"/>
                    </a:lnTo>
                    <a:lnTo>
                      <a:pt x="30" y="19"/>
                    </a:lnTo>
                    <a:lnTo>
                      <a:pt x="41" y="15"/>
                    </a:lnTo>
                    <a:lnTo>
                      <a:pt x="44" y="15"/>
                    </a:lnTo>
                    <a:lnTo>
                      <a:pt x="46" y="16"/>
                    </a:lnTo>
                    <a:lnTo>
                      <a:pt x="46" y="16"/>
                    </a:lnTo>
                    <a:lnTo>
                      <a:pt x="48" y="16"/>
                    </a:lnTo>
                    <a:lnTo>
                      <a:pt x="48" y="16"/>
                    </a:lnTo>
                    <a:lnTo>
                      <a:pt x="51" y="22"/>
                    </a:lnTo>
                    <a:lnTo>
                      <a:pt x="52" y="29"/>
                    </a:lnTo>
                    <a:lnTo>
                      <a:pt x="52" y="29"/>
                    </a:lnTo>
                    <a:lnTo>
                      <a:pt x="51" y="34"/>
                    </a:lnTo>
                    <a:lnTo>
                      <a:pt x="49" y="38"/>
                    </a:lnTo>
                    <a:lnTo>
                      <a:pt x="48" y="42"/>
                    </a:lnTo>
                    <a:lnTo>
                      <a:pt x="45" y="45"/>
                    </a:lnTo>
                    <a:lnTo>
                      <a:pt x="41" y="48"/>
                    </a:lnTo>
                    <a:lnTo>
                      <a:pt x="38" y="51"/>
                    </a:lnTo>
                    <a:lnTo>
                      <a:pt x="34" y="52"/>
                    </a:lnTo>
                    <a:lnTo>
                      <a:pt x="29" y="52"/>
                    </a:lnTo>
                    <a:lnTo>
                      <a:pt x="29" y="52"/>
                    </a:lnTo>
                    <a:lnTo>
                      <a:pt x="25" y="52"/>
                    </a:lnTo>
                    <a:lnTo>
                      <a:pt x="21" y="51"/>
                    </a:lnTo>
                    <a:lnTo>
                      <a:pt x="16" y="48"/>
                    </a:lnTo>
                    <a:lnTo>
                      <a:pt x="14" y="45"/>
                    </a:lnTo>
                    <a:lnTo>
                      <a:pt x="11" y="42"/>
                    </a:lnTo>
                    <a:lnTo>
                      <a:pt x="8" y="38"/>
                    </a:lnTo>
                    <a:lnTo>
                      <a:pt x="7" y="34"/>
                    </a:lnTo>
                    <a:lnTo>
                      <a:pt x="7" y="29"/>
                    </a:lnTo>
                    <a:lnTo>
                      <a:pt x="7" y="29"/>
                    </a:lnTo>
                    <a:lnTo>
                      <a:pt x="7" y="23"/>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7" name="Freeform 358"/>
              <p:cNvSpPr/>
              <p:nvPr/>
            </p:nvSpPr>
            <p:spPr bwMode="auto">
              <a:xfrm>
                <a:off x="4603751" y="1552576"/>
                <a:ext cx="22225" cy="34925"/>
              </a:xfrm>
              <a:custGeom>
                <a:avLst/>
                <a:gdLst>
                  <a:gd name="T0" fmla="*/ 24 w 29"/>
                  <a:gd name="T1" fmla="*/ 43 h 43"/>
                  <a:gd name="T2" fmla="*/ 24 w 29"/>
                  <a:gd name="T3" fmla="*/ 43 h 43"/>
                  <a:gd name="T4" fmla="*/ 24 w 29"/>
                  <a:gd name="T5" fmla="*/ 42 h 43"/>
                  <a:gd name="T6" fmla="*/ 29 w 29"/>
                  <a:gd name="T7" fmla="*/ 19 h 43"/>
                  <a:gd name="T8" fmla="*/ 29 w 29"/>
                  <a:gd name="T9" fmla="*/ 19 h 43"/>
                  <a:gd name="T10" fmla="*/ 29 w 29"/>
                  <a:gd name="T11" fmla="*/ 17 h 43"/>
                  <a:gd name="T12" fmla="*/ 29 w 29"/>
                  <a:gd name="T13" fmla="*/ 17 h 43"/>
                  <a:gd name="T14" fmla="*/ 27 w 29"/>
                  <a:gd name="T15" fmla="*/ 15 h 43"/>
                  <a:gd name="T16" fmla="*/ 26 w 29"/>
                  <a:gd name="T17" fmla="*/ 12 h 43"/>
                  <a:gd name="T18" fmla="*/ 26 w 29"/>
                  <a:gd name="T19" fmla="*/ 12 h 43"/>
                  <a:gd name="T20" fmla="*/ 26 w 29"/>
                  <a:gd name="T21" fmla="*/ 9 h 43"/>
                  <a:gd name="T22" fmla="*/ 29 w 29"/>
                  <a:gd name="T23" fmla="*/ 7 h 43"/>
                  <a:gd name="T24" fmla="*/ 29 w 29"/>
                  <a:gd name="T25" fmla="*/ 7 h 43"/>
                  <a:gd name="T26" fmla="*/ 29 w 29"/>
                  <a:gd name="T27" fmla="*/ 5 h 43"/>
                  <a:gd name="T28" fmla="*/ 29 w 29"/>
                  <a:gd name="T29" fmla="*/ 5 h 43"/>
                  <a:gd name="T30" fmla="*/ 29 w 29"/>
                  <a:gd name="T31" fmla="*/ 5 h 43"/>
                  <a:gd name="T32" fmla="*/ 29 w 29"/>
                  <a:gd name="T33" fmla="*/ 5 h 43"/>
                  <a:gd name="T34" fmla="*/ 23 w 29"/>
                  <a:gd name="T35" fmla="*/ 2 h 43"/>
                  <a:gd name="T36" fmla="*/ 18 w 29"/>
                  <a:gd name="T37" fmla="*/ 0 h 43"/>
                  <a:gd name="T38" fmla="*/ 18 w 29"/>
                  <a:gd name="T39" fmla="*/ 0 h 43"/>
                  <a:gd name="T40" fmla="*/ 16 w 29"/>
                  <a:gd name="T41" fmla="*/ 0 h 43"/>
                  <a:gd name="T42" fmla="*/ 16 w 29"/>
                  <a:gd name="T43" fmla="*/ 0 h 43"/>
                  <a:gd name="T44" fmla="*/ 11 w 29"/>
                  <a:gd name="T45" fmla="*/ 2 h 43"/>
                  <a:gd name="T46" fmla="*/ 7 w 29"/>
                  <a:gd name="T47" fmla="*/ 7 h 43"/>
                  <a:gd name="T48" fmla="*/ 3 w 29"/>
                  <a:gd name="T49" fmla="*/ 12 h 43"/>
                  <a:gd name="T50" fmla="*/ 0 w 29"/>
                  <a:gd name="T51" fmla="*/ 17 h 43"/>
                  <a:gd name="T52" fmla="*/ 0 w 29"/>
                  <a:gd name="T53" fmla="*/ 17 h 43"/>
                  <a:gd name="T54" fmla="*/ 5 w 29"/>
                  <a:gd name="T55" fmla="*/ 23 h 43"/>
                  <a:gd name="T56" fmla="*/ 9 w 29"/>
                  <a:gd name="T57" fmla="*/ 28 h 43"/>
                  <a:gd name="T58" fmla="*/ 13 w 29"/>
                  <a:gd name="T59" fmla="*/ 35 h 43"/>
                  <a:gd name="T60" fmla="*/ 16 w 29"/>
                  <a:gd name="T61" fmla="*/ 43 h 43"/>
                  <a:gd name="T62" fmla="*/ 24 w 29"/>
                  <a:gd name="T6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24" y="43"/>
                    </a:moveTo>
                    <a:lnTo>
                      <a:pt x="24" y="43"/>
                    </a:lnTo>
                    <a:lnTo>
                      <a:pt x="24" y="42"/>
                    </a:lnTo>
                    <a:lnTo>
                      <a:pt x="29" y="19"/>
                    </a:lnTo>
                    <a:lnTo>
                      <a:pt x="29" y="19"/>
                    </a:lnTo>
                    <a:lnTo>
                      <a:pt x="29" y="17"/>
                    </a:lnTo>
                    <a:lnTo>
                      <a:pt x="29" y="17"/>
                    </a:lnTo>
                    <a:lnTo>
                      <a:pt x="27" y="15"/>
                    </a:lnTo>
                    <a:lnTo>
                      <a:pt x="26" y="12"/>
                    </a:lnTo>
                    <a:lnTo>
                      <a:pt x="26" y="12"/>
                    </a:lnTo>
                    <a:lnTo>
                      <a:pt x="26" y="9"/>
                    </a:lnTo>
                    <a:lnTo>
                      <a:pt x="29" y="7"/>
                    </a:lnTo>
                    <a:lnTo>
                      <a:pt x="29" y="7"/>
                    </a:lnTo>
                    <a:lnTo>
                      <a:pt x="29" y="5"/>
                    </a:lnTo>
                    <a:lnTo>
                      <a:pt x="29" y="5"/>
                    </a:lnTo>
                    <a:lnTo>
                      <a:pt x="29" y="5"/>
                    </a:lnTo>
                    <a:lnTo>
                      <a:pt x="29" y="5"/>
                    </a:lnTo>
                    <a:lnTo>
                      <a:pt x="23" y="2"/>
                    </a:lnTo>
                    <a:lnTo>
                      <a:pt x="18" y="0"/>
                    </a:lnTo>
                    <a:lnTo>
                      <a:pt x="18" y="0"/>
                    </a:lnTo>
                    <a:lnTo>
                      <a:pt x="16" y="0"/>
                    </a:lnTo>
                    <a:lnTo>
                      <a:pt x="16" y="0"/>
                    </a:lnTo>
                    <a:lnTo>
                      <a:pt x="11" y="2"/>
                    </a:lnTo>
                    <a:lnTo>
                      <a:pt x="7" y="7"/>
                    </a:lnTo>
                    <a:lnTo>
                      <a:pt x="3" y="12"/>
                    </a:lnTo>
                    <a:lnTo>
                      <a:pt x="0" y="17"/>
                    </a:lnTo>
                    <a:lnTo>
                      <a:pt x="0" y="17"/>
                    </a:lnTo>
                    <a:lnTo>
                      <a:pt x="5" y="23"/>
                    </a:lnTo>
                    <a:lnTo>
                      <a:pt x="9" y="28"/>
                    </a:lnTo>
                    <a:lnTo>
                      <a:pt x="13" y="35"/>
                    </a:lnTo>
                    <a:lnTo>
                      <a:pt x="16" y="43"/>
                    </a:lnTo>
                    <a:lnTo>
                      <a:pt x="2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8" name="Freeform 359"/>
              <p:cNvSpPr/>
              <p:nvPr/>
            </p:nvSpPr>
            <p:spPr bwMode="auto">
              <a:xfrm>
                <a:off x="4632326" y="1552576"/>
                <a:ext cx="26988" cy="34925"/>
              </a:xfrm>
              <a:custGeom>
                <a:avLst/>
                <a:gdLst>
                  <a:gd name="T0" fmla="*/ 11 w 34"/>
                  <a:gd name="T1" fmla="*/ 0 h 43"/>
                  <a:gd name="T2" fmla="*/ 11 w 34"/>
                  <a:gd name="T3" fmla="*/ 0 h 43"/>
                  <a:gd name="T4" fmla="*/ 7 w 34"/>
                  <a:gd name="T5" fmla="*/ 2 h 43"/>
                  <a:gd name="T6" fmla="*/ 1 w 34"/>
                  <a:gd name="T7" fmla="*/ 5 h 43"/>
                  <a:gd name="T8" fmla="*/ 1 w 34"/>
                  <a:gd name="T9" fmla="*/ 5 h 43"/>
                  <a:gd name="T10" fmla="*/ 0 w 34"/>
                  <a:gd name="T11" fmla="*/ 5 h 43"/>
                  <a:gd name="T12" fmla="*/ 0 w 34"/>
                  <a:gd name="T13" fmla="*/ 5 h 43"/>
                  <a:gd name="T14" fmla="*/ 0 w 34"/>
                  <a:gd name="T15" fmla="*/ 7 h 43"/>
                  <a:gd name="T16" fmla="*/ 0 w 34"/>
                  <a:gd name="T17" fmla="*/ 7 h 43"/>
                  <a:gd name="T18" fmla="*/ 2 w 34"/>
                  <a:gd name="T19" fmla="*/ 9 h 43"/>
                  <a:gd name="T20" fmla="*/ 2 w 34"/>
                  <a:gd name="T21" fmla="*/ 12 h 43"/>
                  <a:gd name="T22" fmla="*/ 2 w 34"/>
                  <a:gd name="T23" fmla="*/ 12 h 43"/>
                  <a:gd name="T24" fmla="*/ 2 w 34"/>
                  <a:gd name="T25" fmla="*/ 15 h 43"/>
                  <a:gd name="T26" fmla="*/ 0 w 34"/>
                  <a:gd name="T27" fmla="*/ 17 h 43"/>
                  <a:gd name="T28" fmla="*/ 0 w 34"/>
                  <a:gd name="T29" fmla="*/ 17 h 43"/>
                  <a:gd name="T30" fmla="*/ 0 w 34"/>
                  <a:gd name="T31" fmla="*/ 19 h 43"/>
                  <a:gd name="T32" fmla="*/ 4 w 34"/>
                  <a:gd name="T33" fmla="*/ 42 h 43"/>
                  <a:gd name="T34" fmla="*/ 4 w 34"/>
                  <a:gd name="T35" fmla="*/ 42 h 43"/>
                  <a:gd name="T36" fmla="*/ 4 w 34"/>
                  <a:gd name="T37" fmla="*/ 43 h 43"/>
                  <a:gd name="T38" fmla="*/ 34 w 34"/>
                  <a:gd name="T39" fmla="*/ 43 h 43"/>
                  <a:gd name="T40" fmla="*/ 34 w 34"/>
                  <a:gd name="T41" fmla="*/ 43 h 43"/>
                  <a:gd name="T42" fmla="*/ 34 w 34"/>
                  <a:gd name="T43" fmla="*/ 43 h 43"/>
                  <a:gd name="T44" fmla="*/ 34 w 34"/>
                  <a:gd name="T45" fmla="*/ 43 h 43"/>
                  <a:gd name="T46" fmla="*/ 34 w 34"/>
                  <a:gd name="T47" fmla="*/ 42 h 43"/>
                  <a:gd name="T48" fmla="*/ 34 w 34"/>
                  <a:gd name="T49" fmla="*/ 42 h 43"/>
                  <a:gd name="T50" fmla="*/ 32 w 34"/>
                  <a:gd name="T51" fmla="*/ 28 h 43"/>
                  <a:gd name="T52" fmla="*/ 28 w 34"/>
                  <a:gd name="T53" fmla="*/ 16 h 43"/>
                  <a:gd name="T54" fmla="*/ 24 w 34"/>
                  <a:gd name="T55" fmla="*/ 11 h 43"/>
                  <a:gd name="T56" fmla="*/ 22 w 34"/>
                  <a:gd name="T57" fmla="*/ 7 h 43"/>
                  <a:gd name="T58" fmla="*/ 17 w 34"/>
                  <a:gd name="T59" fmla="*/ 2 h 43"/>
                  <a:gd name="T60" fmla="*/ 12 w 34"/>
                  <a:gd name="T61" fmla="*/ 0 h 43"/>
                  <a:gd name="T62" fmla="*/ 12 w 34"/>
                  <a:gd name="T63" fmla="*/ 0 h 43"/>
                  <a:gd name="T64" fmla="*/ 11 w 34"/>
                  <a:gd name="T65" fmla="*/ 0 h 43"/>
                  <a:gd name="T66" fmla="*/ 11 w 34"/>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3">
                    <a:moveTo>
                      <a:pt x="11" y="0"/>
                    </a:moveTo>
                    <a:lnTo>
                      <a:pt x="11" y="0"/>
                    </a:lnTo>
                    <a:lnTo>
                      <a:pt x="7" y="2"/>
                    </a:lnTo>
                    <a:lnTo>
                      <a:pt x="1" y="5"/>
                    </a:lnTo>
                    <a:lnTo>
                      <a:pt x="1" y="5"/>
                    </a:lnTo>
                    <a:lnTo>
                      <a:pt x="0" y="5"/>
                    </a:lnTo>
                    <a:lnTo>
                      <a:pt x="0" y="5"/>
                    </a:lnTo>
                    <a:lnTo>
                      <a:pt x="0" y="7"/>
                    </a:lnTo>
                    <a:lnTo>
                      <a:pt x="0" y="7"/>
                    </a:lnTo>
                    <a:lnTo>
                      <a:pt x="2" y="9"/>
                    </a:lnTo>
                    <a:lnTo>
                      <a:pt x="2" y="12"/>
                    </a:lnTo>
                    <a:lnTo>
                      <a:pt x="2" y="12"/>
                    </a:lnTo>
                    <a:lnTo>
                      <a:pt x="2" y="15"/>
                    </a:lnTo>
                    <a:lnTo>
                      <a:pt x="0" y="17"/>
                    </a:lnTo>
                    <a:lnTo>
                      <a:pt x="0" y="17"/>
                    </a:lnTo>
                    <a:lnTo>
                      <a:pt x="0" y="19"/>
                    </a:lnTo>
                    <a:lnTo>
                      <a:pt x="4" y="42"/>
                    </a:lnTo>
                    <a:lnTo>
                      <a:pt x="4" y="42"/>
                    </a:lnTo>
                    <a:lnTo>
                      <a:pt x="4" y="43"/>
                    </a:lnTo>
                    <a:lnTo>
                      <a:pt x="34" y="43"/>
                    </a:lnTo>
                    <a:lnTo>
                      <a:pt x="34" y="43"/>
                    </a:lnTo>
                    <a:lnTo>
                      <a:pt x="34" y="43"/>
                    </a:lnTo>
                    <a:lnTo>
                      <a:pt x="34" y="43"/>
                    </a:lnTo>
                    <a:lnTo>
                      <a:pt x="34" y="42"/>
                    </a:lnTo>
                    <a:lnTo>
                      <a:pt x="34" y="42"/>
                    </a:lnTo>
                    <a:lnTo>
                      <a:pt x="32" y="28"/>
                    </a:lnTo>
                    <a:lnTo>
                      <a:pt x="28" y="16"/>
                    </a:lnTo>
                    <a:lnTo>
                      <a:pt x="24" y="11"/>
                    </a:lnTo>
                    <a:lnTo>
                      <a:pt x="22" y="7"/>
                    </a:lnTo>
                    <a:lnTo>
                      <a:pt x="17" y="2"/>
                    </a:lnTo>
                    <a:lnTo>
                      <a:pt x="12" y="0"/>
                    </a:lnTo>
                    <a:lnTo>
                      <a:pt x="12"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9" name="Freeform 360"/>
              <p:cNvSpPr>
                <a:spLocks noEditPoints="1"/>
              </p:cNvSpPr>
              <p:nvPr/>
            </p:nvSpPr>
            <p:spPr bwMode="auto">
              <a:xfrm>
                <a:off x="4611688" y="1516063"/>
                <a:ext cx="36513" cy="36513"/>
              </a:xfrm>
              <a:custGeom>
                <a:avLst/>
                <a:gdLst>
                  <a:gd name="T0" fmla="*/ 22 w 45"/>
                  <a:gd name="T1" fmla="*/ 47 h 47"/>
                  <a:gd name="T2" fmla="*/ 30 w 45"/>
                  <a:gd name="T3" fmla="*/ 45 h 47"/>
                  <a:gd name="T4" fmla="*/ 38 w 45"/>
                  <a:gd name="T5" fmla="*/ 40 h 47"/>
                  <a:gd name="T6" fmla="*/ 42 w 45"/>
                  <a:gd name="T7" fmla="*/ 33 h 47"/>
                  <a:gd name="T8" fmla="*/ 45 w 45"/>
                  <a:gd name="T9" fmla="*/ 23 h 47"/>
                  <a:gd name="T10" fmla="*/ 43 w 45"/>
                  <a:gd name="T11" fmla="*/ 19 h 47"/>
                  <a:gd name="T12" fmla="*/ 41 w 45"/>
                  <a:gd name="T13" fmla="*/ 11 h 47"/>
                  <a:gd name="T14" fmla="*/ 34 w 45"/>
                  <a:gd name="T15" fmla="*/ 4 h 47"/>
                  <a:gd name="T16" fmla="*/ 26 w 45"/>
                  <a:gd name="T17" fmla="*/ 2 h 47"/>
                  <a:gd name="T18" fmla="*/ 22 w 45"/>
                  <a:gd name="T19" fmla="*/ 0 h 47"/>
                  <a:gd name="T20" fmla="*/ 12 w 45"/>
                  <a:gd name="T21" fmla="*/ 3 h 47"/>
                  <a:gd name="T22" fmla="*/ 4 w 45"/>
                  <a:gd name="T23" fmla="*/ 10 h 47"/>
                  <a:gd name="T24" fmla="*/ 4 w 45"/>
                  <a:gd name="T25" fmla="*/ 10 h 47"/>
                  <a:gd name="T26" fmla="*/ 4 w 45"/>
                  <a:gd name="T27" fmla="*/ 10 h 47"/>
                  <a:gd name="T28" fmla="*/ 0 w 45"/>
                  <a:gd name="T29" fmla="*/ 17 h 47"/>
                  <a:gd name="T30" fmla="*/ 0 w 45"/>
                  <a:gd name="T31" fmla="*/ 23 h 47"/>
                  <a:gd name="T32" fmla="*/ 1 w 45"/>
                  <a:gd name="T33" fmla="*/ 33 h 47"/>
                  <a:gd name="T34" fmla="*/ 5 w 45"/>
                  <a:gd name="T35" fmla="*/ 40 h 47"/>
                  <a:gd name="T36" fmla="*/ 13 w 45"/>
                  <a:gd name="T37" fmla="*/ 45 h 47"/>
                  <a:gd name="T38" fmla="*/ 22 w 45"/>
                  <a:gd name="T39" fmla="*/ 47 h 47"/>
                  <a:gd name="T40" fmla="*/ 22 w 45"/>
                  <a:gd name="T41" fmla="*/ 6 h 47"/>
                  <a:gd name="T42" fmla="*/ 27 w 45"/>
                  <a:gd name="T43" fmla="*/ 6 h 47"/>
                  <a:gd name="T44" fmla="*/ 31 w 45"/>
                  <a:gd name="T45" fmla="*/ 8 h 47"/>
                  <a:gd name="T46" fmla="*/ 22 w 45"/>
                  <a:gd name="T47" fmla="*/ 13 h 47"/>
                  <a:gd name="T48" fmla="*/ 18 w 45"/>
                  <a:gd name="T49" fmla="*/ 14 h 47"/>
                  <a:gd name="T50" fmla="*/ 9 w 45"/>
                  <a:gd name="T51" fmla="*/ 11 h 47"/>
                  <a:gd name="T52" fmla="*/ 15 w 45"/>
                  <a:gd name="T53" fmla="*/ 7 h 47"/>
                  <a:gd name="T54" fmla="*/ 22 w 45"/>
                  <a:gd name="T55" fmla="*/ 6 h 47"/>
                  <a:gd name="T56" fmla="*/ 7 w 45"/>
                  <a:gd name="T57" fmla="*/ 14 h 47"/>
                  <a:gd name="T58" fmla="*/ 11 w 45"/>
                  <a:gd name="T59" fmla="*/ 17 h 47"/>
                  <a:gd name="T60" fmla="*/ 16 w 45"/>
                  <a:gd name="T61" fmla="*/ 18 h 47"/>
                  <a:gd name="T62" fmla="*/ 23 w 45"/>
                  <a:gd name="T63" fmla="*/ 15 h 47"/>
                  <a:gd name="T64" fmla="*/ 31 w 45"/>
                  <a:gd name="T65" fmla="*/ 13 h 47"/>
                  <a:gd name="T66" fmla="*/ 35 w 45"/>
                  <a:gd name="T67" fmla="*/ 13 h 47"/>
                  <a:gd name="T68" fmla="*/ 37 w 45"/>
                  <a:gd name="T69" fmla="*/ 13 h 47"/>
                  <a:gd name="T70" fmla="*/ 38 w 45"/>
                  <a:gd name="T71" fmla="*/ 18 h 47"/>
                  <a:gd name="T72" fmla="*/ 39 w 45"/>
                  <a:gd name="T73" fmla="*/ 23 h 47"/>
                  <a:gd name="T74" fmla="*/ 34 w 45"/>
                  <a:gd name="T75" fmla="*/ 36 h 47"/>
                  <a:gd name="T76" fmla="*/ 22 w 45"/>
                  <a:gd name="T77" fmla="*/ 41 h 47"/>
                  <a:gd name="T78" fmla="*/ 15 w 45"/>
                  <a:gd name="T79" fmla="*/ 40 h 47"/>
                  <a:gd name="T80" fmla="*/ 5 w 45"/>
                  <a:gd name="T81" fmla="*/ 30 h 47"/>
                  <a:gd name="T82" fmla="*/ 4 w 45"/>
                  <a:gd name="T83" fmla="*/ 23 h 47"/>
                  <a:gd name="T84" fmla="*/ 7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2" y="47"/>
                    </a:moveTo>
                    <a:lnTo>
                      <a:pt x="22" y="47"/>
                    </a:lnTo>
                    <a:lnTo>
                      <a:pt x="26" y="47"/>
                    </a:lnTo>
                    <a:lnTo>
                      <a:pt x="30" y="45"/>
                    </a:lnTo>
                    <a:lnTo>
                      <a:pt x="34" y="43"/>
                    </a:lnTo>
                    <a:lnTo>
                      <a:pt x="38" y="40"/>
                    </a:lnTo>
                    <a:lnTo>
                      <a:pt x="41" y="36"/>
                    </a:lnTo>
                    <a:lnTo>
                      <a:pt x="42" y="33"/>
                    </a:lnTo>
                    <a:lnTo>
                      <a:pt x="43" y="28"/>
                    </a:lnTo>
                    <a:lnTo>
                      <a:pt x="45" y="23"/>
                    </a:lnTo>
                    <a:lnTo>
                      <a:pt x="45" y="23"/>
                    </a:lnTo>
                    <a:lnTo>
                      <a:pt x="43" y="19"/>
                    </a:lnTo>
                    <a:lnTo>
                      <a:pt x="42" y="14"/>
                    </a:lnTo>
                    <a:lnTo>
                      <a:pt x="41" y="11"/>
                    </a:lnTo>
                    <a:lnTo>
                      <a:pt x="38" y="7"/>
                    </a:lnTo>
                    <a:lnTo>
                      <a:pt x="34" y="4"/>
                    </a:lnTo>
                    <a:lnTo>
                      <a:pt x="30" y="3"/>
                    </a:lnTo>
                    <a:lnTo>
                      <a:pt x="26" y="2"/>
                    </a:lnTo>
                    <a:lnTo>
                      <a:pt x="22" y="0"/>
                    </a:lnTo>
                    <a:lnTo>
                      <a:pt x="22" y="0"/>
                    </a:lnTo>
                    <a:lnTo>
                      <a:pt x="16" y="2"/>
                    </a:lnTo>
                    <a:lnTo>
                      <a:pt x="12" y="3"/>
                    </a:lnTo>
                    <a:lnTo>
                      <a:pt x="8" y="6"/>
                    </a:lnTo>
                    <a:lnTo>
                      <a:pt x="4" y="10"/>
                    </a:lnTo>
                    <a:lnTo>
                      <a:pt x="4" y="10"/>
                    </a:lnTo>
                    <a:lnTo>
                      <a:pt x="4" y="10"/>
                    </a:lnTo>
                    <a:lnTo>
                      <a:pt x="4" y="10"/>
                    </a:lnTo>
                    <a:lnTo>
                      <a:pt x="4" y="10"/>
                    </a:lnTo>
                    <a:lnTo>
                      <a:pt x="4" y="10"/>
                    </a:lnTo>
                    <a:lnTo>
                      <a:pt x="0" y="17"/>
                    </a:lnTo>
                    <a:lnTo>
                      <a:pt x="0" y="23"/>
                    </a:lnTo>
                    <a:lnTo>
                      <a:pt x="0" y="23"/>
                    </a:lnTo>
                    <a:lnTo>
                      <a:pt x="0" y="28"/>
                    </a:lnTo>
                    <a:lnTo>
                      <a:pt x="1" y="33"/>
                    </a:lnTo>
                    <a:lnTo>
                      <a:pt x="2" y="36"/>
                    </a:lnTo>
                    <a:lnTo>
                      <a:pt x="5" y="40"/>
                    </a:lnTo>
                    <a:lnTo>
                      <a:pt x="9" y="43"/>
                    </a:lnTo>
                    <a:lnTo>
                      <a:pt x="13" y="45"/>
                    </a:lnTo>
                    <a:lnTo>
                      <a:pt x="18" y="47"/>
                    </a:lnTo>
                    <a:lnTo>
                      <a:pt x="22" y="47"/>
                    </a:lnTo>
                    <a:lnTo>
                      <a:pt x="22" y="47"/>
                    </a:lnTo>
                    <a:close/>
                    <a:moveTo>
                      <a:pt x="22" y="6"/>
                    </a:moveTo>
                    <a:lnTo>
                      <a:pt x="22" y="6"/>
                    </a:lnTo>
                    <a:lnTo>
                      <a:pt x="27" y="6"/>
                    </a:lnTo>
                    <a:lnTo>
                      <a:pt x="31" y="8"/>
                    </a:lnTo>
                    <a:lnTo>
                      <a:pt x="31" y="8"/>
                    </a:lnTo>
                    <a:lnTo>
                      <a:pt x="27" y="10"/>
                    </a:lnTo>
                    <a:lnTo>
                      <a:pt x="22" y="13"/>
                    </a:lnTo>
                    <a:lnTo>
                      <a:pt x="22" y="13"/>
                    </a:lnTo>
                    <a:lnTo>
                      <a:pt x="18" y="14"/>
                    </a:lnTo>
                    <a:lnTo>
                      <a:pt x="15" y="14"/>
                    </a:lnTo>
                    <a:lnTo>
                      <a:pt x="9" y="11"/>
                    </a:lnTo>
                    <a:lnTo>
                      <a:pt x="9" y="11"/>
                    </a:lnTo>
                    <a:lnTo>
                      <a:pt x="15" y="7"/>
                    </a:lnTo>
                    <a:lnTo>
                      <a:pt x="18" y="6"/>
                    </a:lnTo>
                    <a:lnTo>
                      <a:pt x="22" y="6"/>
                    </a:lnTo>
                    <a:lnTo>
                      <a:pt x="22" y="6"/>
                    </a:lnTo>
                    <a:close/>
                    <a:moveTo>
                      <a:pt x="7" y="14"/>
                    </a:moveTo>
                    <a:lnTo>
                      <a:pt x="7" y="14"/>
                    </a:lnTo>
                    <a:lnTo>
                      <a:pt x="11" y="17"/>
                    </a:lnTo>
                    <a:lnTo>
                      <a:pt x="16" y="18"/>
                    </a:lnTo>
                    <a:lnTo>
                      <a:pt x="16" y="18"/>
                    </a:lnTo>
                    <a:lnTo>
                      <a:pt x="20" y="17"/>
                    </a:lnTo>
                    <a:lnTo>
                      <a:pt x="23" y="15"/>
                    </a:lnTo>
                    <a:lnTo>
                      <a:pt x="23" y="15"/>
                    </a:lnTo>
                    <a:lnTo>
                      <a:pt x="31" y="13"/>
                    </a:lnTo>
                    <a:lnTo>
                      <a:pt x="34" y="13"/>
                    </a:lnTo>
                    <a:lnTo>
                      <a:pt x="35" y="13"/>
                    </a:lnTo>
                    <a:lnTo>
                      <a:pt x="35" y="13"/>
                    </a:lnTo>
                    <a:lnTo>
                      <a:pt x="37" y="13"/>
                    </a:lnTo>
                    <a:lnTo>
                      <a:pt x="37" y="13"/>
                    </a:lnTo>
                    <a:lnTo>
                      <a:pt x="38" y="18"/>
                    </a:lnTo>
                    <a:lnTo>
                      <a:pt x="39" y="23"/>
                    </a:lnTo>
                    <a:lnTo>
                      <a:pt x="39" y="23"/>
                    </a:lnTo>
                    <a:lnTo>
                      <a:pt x="38" y="30"/>
                    </a:lnTo>
                    <a:lnTo>
                      <a:pt x="34" y="36"/>
                    </a:lnTo>
                    <a:lnTo>
                      <a:pt x="28" y="40"/>
                    </a:lnTo>
                    <a:lnTo>
                      <a:pt x="22" y="41"/>
                    </a:lnTo>
                    <a:lnTo>
                      <a:pt x="22" y="41"/>
                    </a:lnTo>
                    <a:lnTo>
                      <a:pt x="15" y="40"/>
                    </a:lnTo>
                    <a:lnTo>
                      <a:pt x="9" y="36"/>
                    </a:lnTo>
                    <a:lnTo>
                      <a:pt x="5" y="30"/>
                    </a:lnTo>
                    <a:lnTo>
                      <a:pt x="4" y="23"/>
                    </a:lnTo>
                    <a:lnTo>
                      <a:pt x="4" y="23"/>
                    </a:lnTo>
                    <a:lnTo>
                      <a:pt x="5" y="19"/>
                    </a:lnTo>
                    <a:lnTo>
                      <a:pt x="7" y="14"/>
                    </a:lnTo>
                    <a:lnTo>
                      <a:pt x="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5" name="Freeform 361"/>
              <p:cNvSpPr/>
              <p:nvPr/>
            </p:nvSpPr>
            <p:spPr bwMode="auto">
              <a:xfrm>
                <a:off x="4495801" y="1552576"/>
                <a:ext cx="28575" cy="34925"/>
              </a:xfrm>
              <a:custGeom>
                <a:avLst/>
                <a:gdLst>
                  <a:gd name="T0" fmla="*/ 1 w 35"/>
                  <a:gd name="T1" fmla="*/ 43 h 43"/>
                  <a:gd name="T2" fmla="*/ 30 w 35"/>
                  <a:gd name="T3" fmla="*/ 43 h 43"/>
                  <a:gd name="T4" fmla="*/ 30 w 35"/>
                  <a:gd name="T5" fmla="*/ 43 h 43"/>
                  <a:gd name="T6" fmla="*/ 31 w 35"/>
                  <a:gd name="T7" fmla="*/ 42 h 43"/>
                  <a:gd name="T8" fmla="*/ 35 w 35"/>
                  <a:gd name="T9" fmla="*/ 19 h 43"/>
                  <a:gd name="T10" fmla="*/ 35 w 35"/>
                  <a:gd name="T11" fmla="*/ 19 h 43"/>
                  <a:gd name="T12" fmla="*/ 35 w 35"/>
                  <a:gd name="T13" fmla="*/ 17 h 43"/>
                  <a:gd name="T14" fmla="*/ 35 w 35"/>
                  <a:gd name="T15" fmla="*/ 17 h 43"/>
                  <a:gd name="T16" fmla="*/ 32 w 35"/>
                  <a:gd name="T17" fmla="*/ 15 h 43"/>
                  <a:gd name="T18" fmla="*/ 32 w 35"/>
                  <a:gd name="T19" fmla="*/ 12 h 43"/>
                  <a:gd name="T20" fmla="*/ 32 w 35"/>
                  <a:gd name="T21" fmla="*/ 12 h 43"/>
                  <a:gd name="T22" fmla="*/ 32 w 35"/>
                  <a:gd name="T23" fmla="*/ 9 h 43"/>
                  <a:gd name="T24" fmla="*/ 34 w 35"/>
                  <a:gd name="T25" fmla="*/ 7 h 43"/>
                  <a:gd name="T26" fmla="*/ 34 w 35"/>
                  <a:gd name="T27" fmla="*/ 7 h 43"/>
                  <a:gd name="T28" fmla="*/ 35 w 35"/>
                  <a:gd name="T29" fmla="*/ 5 h 43"/>
                  <a:gd name="T30" fmla="*/ 35 w 35"/>
                  <a:gd name="T31" fmla="*/ 5 h 43"/>
                  <a:gd name="T32" fmla="*/ 34 w 35"/>
                  <a:gd name="T33" fmla="*/ 5 h 43"/>
                  <a:gd name="T34" fmla="*/ 34 w 35"/>
                  <a:gd name="T35" fmla="*/ 5 h 43"/>
                  <a:gd name="T36" fmla="*/ 28 w 35"/>
                  <a:gd name="T37" fmla="*/ 2 h 43"/>
                  <a:gd name="T38" fmla="*/ 23 w 35"/>
                  <a:gd name="T39" fmla="*/ 0 h 43"/>
                  <a:gd name="T40" fmla="*/ 23 w 35"/>
                  <a:gd name="T41" fmla="*/ 0 h 43"/>
                  <a:gd name="T42" fmla="*/ 23 w 35"/>
                  <a:gd name="T43" fmla="*/ 0 h 43"/>
                  <a:gd name="T44" fmla="*/ 23 w 35"/>
                  <a:gd name="T45" fmla="*/ 0 h 43"/>
                  <a:gd name="T46" fmla="*/ 17 w 35"/>
                  <a:gd name="T47" fmla="*/ 2 h 43"/>
                  <a:gd name="T48" fmla="*/ 13 w 35"/>
                  <a:gd name="T49" fmla="*/ 7 h 43"/>
                  <a:gd name="T50" fmla="*/ 9 w 35"/>
                  <a:gd name="T51" fmla="*/ 11 h 43"/>
                  <a:gd name="T52" fmla="*/ 7 w 35"/>
                  <a:gd name="T53" fmla="*/ 16 h 43"/>
                  <a:gd name="T54" fmla="*/ 2 w 35"/>
                  <a:gd name="T55" fmla="*/ 28 h 43"/>
                  <a:gd name="T56" fmla="*/ 0 w 35"/>
                  <a:gd name="T57" fmla="*/ 42 h 43"/>
                  <a:gd name="T58" fmla="*/ 0 w 35"/>
                  <a:gd name="T59" fmla="*/ 42 h 43"/>
                  <a:gd name="T60" fmla="*/ 1 w 35"/>
                  <a:gd name="T61" fmla="*/ 43 h 43"/>
                  <a:gd name="T62" fmla="*/ 1 w 35"/>
                  <a:gd name="T63" fmla="*/ 43 h 43"/>
                  <a:gd name="T64" fmla="*/ 1 w 35"/>
                  <a:gd name="T65" fmla="*/ 43 h 43"/>
                  <a:gd name="T66" fmla="*/ 1 w 35"/>
                  <a:gd name="T6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3">
                    <a:moveTo>
                      <a:pt x="1" y="43"/>
                    </a:moveTo>
                    <a:lnTo>
                      <a:pt x="30" y="43"/>
                    </a:lnTo>
                    <a:lnTo>
                      <a:pt x="30" y="43"/>
                    </a:lnTo>
                    <a:lnTo>
                      <a:pt x="31" y="42"/>
                    </a:lnTo>
                    <a:lnTo>
                      <a:pt x="35" y="19"/>
                    </a:lnTo>
                    <a:lnTo>
                      <a:pt x="35" y="19"/>
                    </a:lnTo>
                    <a:lnTo>
                      <a:pt x="35" y="17"/>
                    </a:lnTo>
                    <a:lnTo>
                      <a:pt x="35" y="17"/>
                    </a:lnTo>
                    <a:lnTo>
                      <a:pt x="32" y="15"/>
                    </a:lnTo>
                    <a:lnTo>
                      <a:pt x="32" y="12"/>
                    </a:lnTo>
                    <a:lnTo>
                      <a:pt x="32" y="12"/>
                    </a:lnTo>
                    <a:lnTo>
                      <a:pt x="32" y="9"/>
                    </a:lnTo>
                    <a:lnTo>
                      <a:pt x="34" y="7"/>
                    </a:lnTo>
                    <a:lnTo>
                      <a:pt x="34" y="7"/>
                    </a:lnTo>
                    <a:lnTo>
                      <a:pt x="35" y="5"/>
                    </a:lnTo>
                    <a:lnTo>
                      <a:pt x="35" y="5"/>
                    </a:lnTo>
                    <a:lnTo>
                      <a:pt x="34" y="5"/>
                    </a:lnTo>
                    <a:lnTo>
                      <a:pt x="34" y="5"/>
                    </a:lnTo>
                    <a:lnTo>
                      <a:pt x="28" y="2"/>
                    </a:lnTo>
                    <a:lnTo>
                      <a:pt x="23" y="0"/>
                    </a:lnTo>
                    <a:lnTo>
                      <a:pt x="23" y="0"/>
                    </a:lnTo>
                    <a:lnTo>
                      <a:pt x="23" y="0"/>
                    </a:lnTo>
                    <a:lnTo>
                      <a:pt x="23" y="0"/>
                    </a:lnTo>
                    <a:lnTo>
                      <a:pt x="17" y="2"/>
                    </a:lnTo>
                    <a:lnTo>
                      <a:pt x="13" y="7"/>
                    </a:lnTo>
                    <a:lnTo>
                      <a:pt x="9" y="11"/>
                    </a:lnTo>
                    <a:lnTo>
                      <a:pt x="7" y="16"/>
                    </a:lnTo>
                    <a:lnTo>
                      <a:pt x="2" y="28"/>
                    </a:lnTo>
                    <a:lnTo>
                      <a:pt x="0" y="42"/>
                    </a:lnTo>
                    <a:lnTo>
                      <a:pt x="0" y="42"/>
                    </a:lnTo>
                    <a:lnTo>
                      <a:pt x="1" y="43"/>
                    </a:lnTo>
                    <a:lnTo>
                      <a:pt x="1" y="43"/>
                    </a:lnTo>
                    <a:lnTo>
                      <a:pt x="1" y="43"/>
                    </a:lnTo>
                    <a:lnTo>
                      <a:pt x="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6" name="Freeform 362"/>
              <p:cNvSpPr/>
              <p:nvPr/>
            </p:nvSpPr>
            <p:spPr bwMode="auto">
              <a:xfrm>
                <a:off x="4530726" y="1552576"/>
                <a:ext cx="22225" cy="34925"/>
              </a:xfrm>
              <a:custGeom>
                <a:avLst/>
                <a:gdLst>
                  <a:gd name="T0" fmla="*/ 12 w 29"/>
                  <a:gd name="T1" fmla="*/ 0 h 43"/>
                  <a:gd name="T2" fmla="*/ 12 w 29"/>
                  <a:gd name="T3" fmla="*/ 0 h 43"/>
                  <a:gd name="T4" fmla="*/ 7 w 29"/>
                  <a:gd name="T5" fmla="*/ 2 h 43"/>
                  <a:gd name="T6" fmla="*/ 1 w 29"/>
                  <a:gd name="T7" fmla="*/ 5 h 43"/>
                  <a:gd name="T8" fmla="*/ 1 w 29"/>
                  <a:gd name="T9" fmla="*/ 5 h 43"/>
                  <a:gd name="T10" fmla="*/ 1 w 29"/>
                  <a:gd name="T11" fmla="*/ 5 h 43"/>
                  <a:gd name="T12" fmla="*/ 1 w 29"/>
                  <a:gd name="T13" fmla="*/ 5 h 43"/>
                  <a:gd name="T14" fmla="*/ 1 w 29"/>
                  <a:gd name="T15" fmla="*/ 7 h 43"/>
                  <a:gd name="T16" fmla="*/ 1 w 29"/>
                  <a:gd name="T17" fmla="*/ 7 h 43"/>
                  <a:gd name="T18" fmla="*/ 3 w 29"/>
                  <a:gd name="T19" fmla="*/ 9 h 43"/>
                  <a:gd name="T20" fmla="*/ 4 w 29"/>
                  <a:gd name="T21" fmla="*/ 12 h 43"/>
                  <a:gd name="T22" fmla="*/ 4 w 29"/>
                  <a:gd name="T23" fmla="*/ 12 h 43"/>
                  <a:gd name="T24" fmla="*/ 3 w 29"/>
                  <a:gd name="T25" fmla="*/ 15 h 43"/>
                  <a:gd name="T26" fmla="*/ 1 w 29"/>
                  <a:gd name="T27" fmla="*/ 17 h 43"/>
                  <a:gd name="T28" fmla="*/ 1 w 29"/>
                  <a:gd name="T29" fmla="*/ 17 h 43"/>
                  <a:gd name="T30" fmla="*/ 0 w 29"/>
                  <a:gd name="T31" fmla="*/ 19 h 43"/>
                  <a:gd name="T32" fmla="*/ 4 w 29"/>
                  <a:gd name="T33" fmla="*/ 42 h 43"/>
                  <a:gd name="T34" fmla="*/ 4 w 29"/>
                  <a:gd name="T35" fmla="*/ 42 h 43"/>
                  <a:gd name="T36" fmla="*/ 5 w 29"/>
                  <a:gd name="T37" fmla="*/ 43 h 43"/>
                  <a:gd name="T38" fmla="*/ 8 w 29"/>
                  <a:gd name="T39" fmla="*/ 43 h 43"/>
                  <a:gd name="T40" fmla="*/ 8 w 29"/>
                  <a:gd name="T41" fmla="*/ 43 h 43"/>
                  <a:gd name="T42" fmla="*/ 12 w 29"/>
                  <a:gd name="T43" fmla="*/ 35 h 43"/>
                  <a:gd name="T44" fmla="*/ 16 w 29"/>
                  <a:gd name="T45" fmla="*/ 27 h 43"/>
                  <a:gd name="T46" fmla="*/ 22 w 29"/>
                  <a:gd name="T47" fmla="*/ 20 h 43"/>
                  <a:gd name="T48" fmla="*/ 29 w 29"/>
                  <a:gd name="T49" fmla="*/ 15 h 43"/>
                  <a:gd name="T50" fmla="*/ 29 w 29"/>
                  <a:gd name="T51" fmla="*/ 15 h 43"/>
                  <a:gd name="T52" fmla="*/ 22 w 29"/>
                  <a:gd name="T53" fmla="*/ 7 h 43"/>
                  <a:gd name="T54" fmla="*/ 18 w 29"/>
                  <a:gd name="T55" fmla="*/ 2 h 43"/>
                  <a:gd name="T56" fmla="*/ 14 w 29"/>
                  <a:gd name="T57" fmla="*/ 0 h 43"/>
                  <a:gd name="T58" fmla="*/ 14 w 29"/>
                  <a:gd name="T59" fmla="*/ 0 h 43"/>
                  <a:gd name="T60" fmla="*/ 12 w 29"/>
                  <a:gd name="T61" fmla="*/ 0 h 43"/>
                  <a:gd name="T62" fmla="*/ 12 w 29"/>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12" y="0"/>
                    </a:moveTo>
                    <a:lnTo>
                      <a:pt x="12" y="0"/>
                    </a:lnTo>
                    <a:lnTo>
                      <a:pt x="7" y="2"/>
                    </a:lnTo>
                    <a:lnTo>
                      <a:pt x="1" y="5"/>
                    </a:lnTo>
                    <a:lnTo>
                      <a:pt x="1" y="5"/>
                    </a:lnTo>
                    <a:lnTo>
                      <a:pt x="1" y="5"/>
                    </a:lnTo>
                    <a:lnTo>
                      <a:pt x="1" y="5"/>
                    </a:lnTo>
                    <a:lnTo>
                      <a:pt x="1" y="7"/>
                    </a:lnTo>
                    <a:lnTo>
                      <a:pt x="1" y="7"/>
                    </a:lnTo>
                    <a:lnTo>
                      <a:pt x="3" y="9"/>
                    </a:lnTo>
                    <a:lnTo>
                      <a:pt x="4" y="12"/>
                    </a:lnTo>
                    <a:lnTo>
                      <a:pt x="4" y="12"/>
                    </a:lnTo>
                    <a:lnTo>
                      <a:pt x="3" y="15"/>
                    </a:lnTo>
                    <a:lnTo>
                      <a:pt x="1" y="17"/>
                    </a:lnTo>
                    <a:lnTo>
                      <a:pt x="1" y="17"/>
                    </a:lnTo>
                    <a:lnTo>
                      <a:pt x="0" y="19"/>
                    </a:lnTo>
                    <a:lnTo>
                      <a:pt x="4" y="42"/>
                    </a:lnTo>
                    <a:lnTo>
                      <a:pt x="4" y="42"/>
                    </a:lnTo>
                    <a:lnTo>
                      <a:pt x="5" y="43"/>
                    </a:lnTo>
                    <a:lnTo>
                      <a:pt x="8" y="43"/>
                    </a:lnTo>
                    <a:lnTo>
                      <a:pt x="8" y="43"/>
                    </a:lnTo>
                    <a:lnTo>
                      <a:pt x="12" y="35"/>
                    </a:lnTo>
                    <a:lnTo>
                      <a:pt x="16" y="27"/>
                    </a:lnTo>
                    <a:lnTo>
                      <a:pt x="22" y="20"/>
                    </a:lnTo>
                    <a:lnTo>
                      <a:pt x="29" y="15"/>
                    </a:lnTo>
                    <a:lnTo>
                      <a:pt x="29" y="15"/>
                    </a:lnTo>
                    <a:lnTo>
                      <a:pt x="22" y="7"/>
                    </a:lnTo>
                    <a:lnTo>
                      <a:pt x="18" y="2"/>
                    </a:lnTo>
                    <a:lnTo>
                      <a:pt x="14" y="0"/>
                    </a:lnTo>
                    <a:lnTo>
                      <a:pt x="14"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8" name="Freeform 363"/>
              <p:cNvSpPr>
                <a:spLocks noEditPoints="1"/>
              </p:cNvSpPr>
              <p:nvPr/>
            </p:nvSpPr>
            <p:spPr bwMode="auto">
              <a:xfrm>
                <a:off x="4510088" y="1516063"/>
                <a:ext cx="34925" cy="36513"/>
              </a:xfrm>
              <a:custGeom>
                <a:avLst/>
                <a:gdLst>
                  <a:gd name="T0" fmla="*/ 23 w 45"/>
                  <a:gd name="T1" fmla="*/ 47 h 47"/>
                  <a:gd name="T2" fmla="*/ 31 w 45"/>
                  <a:gd name="T3" fmla="*/ 45 h 47"/>
                  <a:gd name="T4" fmla="*/ 38 w 45"/>
                  <a:gd name="T5" fmla="*/ 40 h 47"/>
                  <a:gd name="T6" fmla="*/ 44 w 45"/>
                  <a:gd name="T7" fmla="*/ 33 h 47"/>
                  <a:gd name="T8" fmla="*/ 45 w 45"/>
                  <a:gd name="T9" fmla="*/ 23 h 47"/>
                  <a:gd name="T10" fmla="*/ 45 w 45"/>
                  <a:gd name="T11" fmla="*/ 19 h 47"/>
                  <a:gd name="T12" fmla="*/ 41 w 45"/>
                  <a:gd name="T13" fmla="*/ 11 h 47"/>
                  <a:gd name="T14" fmla="*/ 36 w 45"/>
                  <a:gd name="T15" fmla="*/ 4 h 47"/>
                  <a:gd name="T16" fmla="*/ 27 w 45"/>
                  <a:gd name="T17" fmla="*/ 2 h 47"/>
                  <a:gd name="T18" fmla="*/ 23 w 45"/>
                  <a:gd name="T19" fmla="*/ 0 h 47"/>
                  <a:gd name="T20" fmla="*/ 12 w 45"/>
                  <a:gd name="T21" fmla="*/ 3 h 47"/>
                  <a:gd name="T22" fmla="*/ 6 w 45"/>
                  <a:gd name="T23" fmla="*/ 10 h 47"/>
                  <a:gd name="T24" fmla="*/ 4 w 45"/>
                  <a:gd name="T25" fmla="*/ 10 h 47"/>
                  <a:gd name="T26" fmla="*/ 4 w 45"/>
                  <a:gd name="T27" fmla="*/ 10 h 47"/>
                  <a:gd name="T28" fmla="*/ 1 w 45"/>
                  <a:gd name="T29" fmla="*/ 17 h 47"/>
                  <a:gd name="T30" fmla="*/ 0 w 45"/>
                  <a:gd name="T31" fmla="*/ 23 h 47"/>
                  <a:gd name="T32" fmla="*/ 1 w 45"/>
                  <a:gd name="T33" fmla="*/ 33 h 47"/>
                  <a:gd name="T34" fmla="*/ 7 w 45"/>
                  <a:gd name="T35" fmla="*/ 40 h 47"/>
                  <a:gd name="T36" fmla="*/ 14 w 45"/>
                  <a:gd name="T37" fmla="*/ 45 h 47"/>
                  <a:gd name="T38" fmla="*/ 23 w 45"/>
                  <a:gd name="T39" fmla="*/ 47 h 47"/>
                  <a:gd name="T40" fmla="*/ 23 w 45"/>
                  <a:gd name="T41" fmla="*/ 6 h 47"/>
                  <a:gd name="T42" fmla="*/ 27 w 45"/>
                  <a:gd name="T43" fmla="*/ 6 h 47"/>
                  <a:gd name="T44" fmla="*/ 33 w 45"/>
                  <a:gd name="T45" fmla="*/ 8 h 47"/>
                  <a:gd name="T46" fmla="*/ 22 w 45"/>
                  <a:gd name="T47" fmla="*/ 13 h 47"/>
                  <a:gd name="T48" fmla="*/ 19 w 45"/>
                  <a:gd name="T49" fmla="*/ 14 h 47"/>
                  <a:gd name="T50" fmla="*/ 10 w 45"/>
                  <a:gd name="T51" fmla="*/ 11 h 47"/>
                  <a:gd name="T52" fmla="*/ 15 w 45"/>
                  <a:gd name="T53" fmla="*/ 7 h 47"/>
                  <a:gd name="T54" fmla="*/ 23 w 45"/>
                  <a:gd name="T55" fmla="*/ 6 h 47"/>
                  <a:gd name="T56" fmla="*/ 8 w 45"/>
                  <a:gd name="T57" fmla="*/ 14 h 47"/>
                  <a:gd name="T58" fmla="*/ 12 w 45"/>
                  <a:gd name="T59" fmla="*/ 17 h 47"/>
                  <a:gd name="T60" fmla="*/ 18 w 45"/>
                  <a:gd name="T61" fmla="*/ 18 h 47"/>
                  <a:gd name="T62" fmla="*/ 23 w 45"/>
                  <a:gd name="T63" fmla="*/ 15 h 47"/>
                  <a:gd name="T64" fmla="*/ 33 w 45"/>
                  <a:gd name="T65" fmla="*/ 13 h 47"/>
                  <a:gd name="T66" fmla="*/ 37 w 45"/>
                  <a:gd name="T67" fmla="*/ 13 h 47"/>
                  <a:gd name="T68" fmla="*/ 37 w 45"/>
                  <a:gd name="T69" fmla="*/ 13 h 47"/>
                  <a:gd name="T70" fmla="*/ 40 w 45"/>
                  <a:gd name="T71" fmla="*/ 18 h 47"/>
                  <a:gd name="T72" fmla="*/ 40 w 45"/>
                  <a:gd name="T73" fmla="*/ 23 h 47"/>
                  <a:gd name="T74" fmla="*/ 36 w 45"/>
                  <a:gd name="T75" fmla="*/ 36 h 47"/>
                  <a:gd name="T76" fmla="*/ 23 w 45"/>
                  <a:gd name="T77" fmla="*/ 41 h 47"/>
                  <a:gd name="T78" fmla="*/ 16 w 45"/>
                  <a:gd name="T79" fmla="*/ 40 h 47"/>
                  <a:gd name="T80" fmla="*/ 7 w 45"/>
                  <a:gd name="T81" fmla="*/ 30 h 47"/>
                  <a:gd name="T82" fmla="*/ 6 w 45"/>
                  <a:gd name="T83" fmla="*/ 23 h 47"/>
                  <a:gd name="T84" fmla="*/ 8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3" y="47"/>
                    </a:moveTo>
                    <a:lnTo>
                      <a:pt x="23" y="47"/>
                    </a:lnTo>
                    <a:lnTo>
                      <a:pt x="27" y="47"/>
                    </a:lnTo>
                    <a:lnTo>
                      <a:pt x="31" y="45"/>
                    </a:lnTo>
                    <a:lnTo>
                      <a:pt x="36" y="43"/>
                    </a:lnTo>
                    <a:lnTo>
                      <a:pt x="38" y="40"/>
                    </a:lnTo>
                    <a:lnTo>
                      <a:pt x="41" y="36"/>
                    </a:lnTo>
                    <a:lnTo>
                      <a:pt x="44" y="33"/>
                    </a:lnTo>
                    <a:lnTo>
                      <a:pt x="45" y="28"/>
                    </a:lnTo>
                    <a:lnTo>
                      <a:pt x="45" y="23"/>
                    </a:lnTo>
                    <a:lnTo>
                      <a:pt x="45" y="23"/>
                    </a:lnTo>
                    <a:lnTo>
                      <a:pt x="45" y="19"/>
                    </a:lnTo>
                    <a:lnTo>
                      <a:pt x="44" y="14"/>
                    </a:lnTo>
                    <a:lnTo>
                      <a:pt x="41" y="11"/>
                    </a:lnTo>
                    <a:lnTo>
                      <a:pt x="38" y="7"/>
                    </a:lnTo>
                    <a:lnTo>
                      <a:pt x="36" y="4"/>
                    </a:lnTo>
                    <a:lnTo>
                      <a:pt x="31" y="3"/>
                    </a:lnTo>
                    <a:lnTo>
                      <a:pt x="27" y="2"/>
                    </a:lnTo>
                    <a:lnTo>
                      <a:pt x="23" y="0"/>
                    </a:lnTo>
                    <a:lnTo>
                      <a:pt x="23" y="0"/>
                    </a:lnTo>
                    <a:lnTo>
                      <a:pt x="18" y="2"/>
                    </a:lnTo>
                    <a:lnTo>
                      <a:pt x="12" y="3"/>
                    </a:lnTo>
                    <a:lnTo>
                      <a:pt x="8" y="6"/>
                    </a:lnTo>
                    <a:lnTo>
                      <a:pt x="6" y="10"/>
                    </a:lnTo>
                    <a:lnTo>
                      <a:pt x="6" y="10"/>
                    </a:lnTo>
                    <a:lnTo>
                      <a:pt x="4" y="10"/>
                    </a:lnTo>
                    <a:lnTo>
                      <a:pt x="4" y="10"/>
                    </a:lnTo>
                    <a:lnTo>
                      <a:pt x="4" y="10"/>
                    </a:lnTo>
                    <a:lnTo>
                      <a:pt x="4" y="10"/>
                    </a:lnTo>
                    <a:lnTo>
                      <a:pt x="1" y="17"/>
                    </a:lnTo>
                    <a:lnTo>
                      <a:pt x="0" y="23"/>
                    </a:lnTo>
                    <a:lnTo>
                      <a:pt x="0" y="23"/>
                    </a:lnTo>
                    <a:lnTo>
                      <a:pt x="1" y="28"/>
                    </a:lnTo>
                    <a:lnTo>
                      <a:pt x="1" y="33"/>
                    </a:lnTo>
                    <a:lnTo>
                      <a:pt x="4" y="36"/>
                    </a:lnTo>
                    <a:lnTo>
                      <a:pt x="7" y="40"/>
                    </a:lnTo>
                    <a:lnTo>
                      <a:pt x="10" y="43"/>
                    </a:lnTo>
                    <a:lnTo>
                      <a:pt x="14" y="45"/>
                    </a:lnTo>
                    <a:lnTo>
                      <a:pt x="18" y="47"/>
                    </a:lnTo>
                    <a:lnTo>
                      <a:pt x="23" y="47"/>
                    </a:lnTo>
                    <a:lnTo>
                      <a:pt x="23" y="47"/>
                    </a:lnTo>
                    <a:close/>
                    <a:moveTo>
                      <a:pt x="23" y="6"/>
                    </a:moveTo>
                    <a:lnTo>
                      <a:pt x="23" y="6"/>
                    </a:lnTo>
                    <a:lnTo>
                      <a:pt x="27" y="6"/>
                    </a:lnTo>
                    <a:lnTo>
                      <a:pt x="33" y="8"/>
                    </a:lnTo>
                    <a:lnTo>
                      <a:pt x="33" y="8"/>
                    </a:lnTo>
                    <a:lnTo>
                      <a:pt x="27" y="10"/>
                    </a:lnTo>
                    <a:lnTo>
                      <a:pt x="22" y="13"/>
                    </a:lnTo>
                    <a:lnTo>
                      <a:pt x="22" y="13"/>
                    </a:lnTo>
                    <a:lnTo>
                      <a:pt x="19" y="14"/>
                    </a:lnTo>
                    <a:lnTo>
                      <a:pt x="15" y="14"/>
                    </a:lnTo>
                    <a:lnTo>
                      <a:pt x="10" y="11"/>
                    </a:lnTo>
                    <a:lnTo>
                      <a:pt x="10" y="11"/>
                    </a:lnTo>
                    <a:lnTo>
                      <a:pt x="15" y="7"/>
                    </a:lnTo>
                    <a:lnTo>
                      <a:pt x="19" y="6"/>
                    </a:lnTo>
                    <a:lnTo>
                      <a:pt x="23" y="6"/>
                    </a:lnTo>
                    <a:lnTo>
                      <a:pt x="23" y="6"/>
                    </a:lnTo>
                    <a:close/>
                    <a:moveTo>
                      <a:pt x="8" y="14"/>
                    </a:moveTo>
                    <a:lnTo>
                      <a:pt x="8" y="14"/>
                    </a:lnTo>
                    <a:lnTo>
                      <a:pt x="12" y="17"/>
                    </a:lnTo>
                    <a:lnTo>
                      <a:pt x="18" y="18"/>
                    </a:lnTo>
                    <a:lnTo>
                      <a:pt x="18" y="18"/>
                    </a:lnTo>
                    <a:lnTo>
                      <a:pt x="21" y="17"/>
                    </a:lnTo>
                    <a:lnTo>
                      <a:pt x="23" y="15"/>
                    </a:lnTo>
                    <a:lnTo>
                      <a:pt x="23" y="15"/>
                    </a:lnTo>
                    <a:lnTo>
                      <a:pt x="33" y="13"/>
                    </a:lnTo>
                    <a:lnTo>
                      <a:pt x="34" y="13"/>
                    </a:lnTo>
                    <a:lnTo>
                      <a:pt x="37" y="13"/>
                    </a:lnTo>
                    <a:lnTo>
                      <a:pt x="37" y="13"/>
                    </a:lnTo>
                    <a:lnTo>
                      <a:pt x="37" y="13"/>
                    </a:lnTo>
                    <a:lnTo>
                      <a:pt x="37" y="13"/>
                    </a:lnTo>
                    <a:lnTo>
                      <a:pt x="40" y="18"/>
                    </a:lnTo>
                    <a:lnTo>
                      <a:pt x="40" y="23"/>
                    </a:lnTo>
                    <a:lnTo>
                      <a:pt x="40" y="23"/>
                    </a:lnTo>
                    <a:lnTo>
                      <a:pt x="38" y="30"/>
                    </a:lnTo>
                    <a:lnTo>
                      <a:pt x="36" y="36"/>
                    </a:lnTo>
                    <a:lnTo>
                      <a:pt x="30" y="40"/>
                    </a:lnTo>
                    <a:lnTo>
                      <a:pt x="23" y="41"/>
                    </a:lnTo>
                    <a:lnTo>
                      <a:pt x="23" y="41"/>
                    </a:lnTo>
                    <a:lnTo>
                      <a:pt x="16" y="40"/>
                    </a:lnTo>
                    <a:lnTo>
                      <a:pt x="11" y="36"/>
                    </a:lnTo>
                    <a:lnTo>
                      <a:pt x="7" y="30"/>
                    </a:lnTo>
                    <a:lnTo>
                      <a:pt x="6" y="23"/>
                    </a:lnTo>
                    <a:lnTo>
                      <a:pt x="6" y="23"/>
                    </a:lnTo>
                    <a:lnTo>
                      <a:pt x="6" y="19"/>
                    </a:lnTo>
                    <a:lnTo>
                      <a:pt x="8" y="14"/>
                    </a:lnTo>
                    <a:lnTo>
                      <a:pt x="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9" name="Freeform 364"/>
              <p:cNvSpPr/>
              <p:nvPr/>
            </p:nvSpPr>
            <p:spPr bwMode="auto">
              <a:xfrm>
                <a:off x="4537076" y="1565276"/>
                <a:ext cx="36513" cy="44450"/>
              </a:xfrm>
              <a:custGeom>
                <a:avLst/>
                <a:gdLst>
                  <a:gd name="T0" fmla="*/ 41 w 45"/>
                  <a:gd name="T1" fmla="*/ 16 h 56"/>
                  <a:gd name="T2" fmla="*/ 41 w 45"/>
                  <a:gd name="T3" fmla="*/ 16 h 56"/>
                  <a:gd name="T4" fmla="*/ 41 w 45"/>
                  <a:gd name="T5" fmla="*/ 12 h 56"/>
                  <a:gd name="T6" fmla="*/ 43 w 45"/>
                  <a:gd name="T7" fmla="*/ 9 h 56"/>
                  <a:gd name="T8" fmla="*/ 43 w 45"/>
                  <a:gd name="T9" fmla="*/ 9 h 56"/>
                  <a:gd name="T10" fmla="*/ 45 w 45"/>
                  <a:gd name="T11" fmla="*/ 8 h 56"/>
                  <a:gd name="T12" fmla="*/ 45 w 45"/>
                  <a:gd name="T13" fmla="*/ 8 h 56"/>
                  <a:gd name="T14" fmla="*/ 43 w 45"/>
                  <a:gd name="T15" fmla="*/ 7 h 56"/>
                  <a:gd name="T16" fmla="*/ 43 w 45"/>
                  <a:gd name="T17" fmla="*/ 7 h 56"/>
                  <a:gd name="T18" fmla="*/ 36 w 45"/>
                  <a:gd name="T19" fmla="*/ 4 h 56"/>
                  <a:gd name="T20" fmla="*/ 30 w 45"/>
                  <a:gd name="T21" fmla="*/ 0 h 56"/>
                  <a:gd name="T22" fmla="*/ 30 w 45"/>
                  <a:gd name="T23" fmla="*/ 0 h 56"/>
                  <a:gd name="T24" fmla="*/ 28 w 45"/>
                  <a:gd name="T25" fmla="*/ 0 h 56"/>
                  <a:gd name="T26" fmla="*/ 28 w 45"/>
                  <a:gd name="T27" fmla="*/ 0 h 56"/>
                  <a:gd name="T28" fmla="*/ 21 w 45"/>
                  <a:gd name="T29" fmla="*/ 4 h 56"/>
                  <a:gd name="T30" fmla="*/ 16 w 45"/>
                  <a:gd name="T31" fmla="*/ 8 h 56"/>
                  <a:gd name="T32" fmla="*/ 12 w 45"/>
                  <a:gd name="T33" fmla="*/ 15 h 56"/>
                  <a:gd name="T34" fmla="*/ 8 w 45"/>
                  <a:gd name="T35" fmla="*/ 22 h 56"/>
                  <a:gd name="T36" fmla="*/ 5 w 45"/>
                  <a:gd name="T37" fmla="*/ 28 h 56"/>
                  <a:gd name="T38" fmla="*/ 2 w 45"/>
                  <a:gd name="T39" fmla="*/ 37 h 56"/>
                  <a:gd name="T40" fmla="*/ 1 w 45"/>
                  <a:gd name="T41" fmla="*/ 45 h 56"/>
                  <a:gd name="T42" fmla="*/ 0 w 45"/>
                  <a:gd name="T43" fmla="*/ 54 h 56"/>
                  <a:gd name="T44" fmla="*/ 0 w 45"/>
                  <a:gd name="T45" fmla="*/ 54 h 56"/>
                  <a:gd name="T46" fmla="*/ 0 w 45"/>
                  <a:gd name="T47" fmla="*/ 56 h 56"/>
                  <a:gd name="T48" fmla="*/ 0 w 45"/>
                  <a:gd name="T49" fmla="*/ 56 h 56"/>
                  <a:gd name="T50" fmla="*/ 1 w 45"/>
                  <a:gd name="T51" fmla="*/ 56 h 56"/>
                  <a:gd name="T52" fmla="*/ 38 w 45"/>
                  <a:gd name="T53" fmla="*/ 56 h 56"/>
                  <a:gd name="T54" fmla="*/ 38 w 45"/>
                  <a:gd name="T55" fmla="*/ 56 h 56"/>
                  <a:gd name="T56" fmla="*/ 39 w 45"/>
                  <a:gd name="T57" fmla="*/ 54 h 56"/>
                  <a:gd name="T58" fmla="*/ 45 w 45"/>
                  <a:gd name="T59" fmla="*/ 24 h 56"/>
                  <a:gd name="T60" fmla="*/ 45 w 45"/>
                  <a:gd name="T61" fmla="*/ 24 h 56"/>
                  <a:gd name="T62" fmla="*/ 45 w 45"/>
                  <a:gd name="T63" fmla="*/ 23 h 56"/>
                  <a:gd name="T64" fmla="*/ 45 w 45"/>
                  <a:gd name="T65" fmla="*/ 23 h 56"/>
                  <a:gd name="T66" fmla="*/ 41 w 45"/>
                  <a:gd name="T67" fmla="*/ 20 h 56"/>
                  <a:gd name="T68" fmla="*/ 41 w 45"/>
                  <a:gd name="T69" fmla="*/ 16 h 56"/>
                  <a:gd name="T70" fmla="*/ 41 w 45"/>
                  <a:gd name="T71"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6">
                    <a:moveTo>
                      <a:pt x="41" y="16"/>
                    </a:moveTo>
                    <a:lnTo>
                      <a:pt x="41" y="16"/>
                    </a:lnTo>
                    <a:lnTo>
                      <a:pt x="41" y="12"/>
                    </a:lnTo>
                    <a:lnTo>
                      <a:pt x="43" y="9"/>
                    </a:lnTo>
                    <a:lnTo>
                      <a:pt x="43" y="9"/>
                    </a:lnTo>
                    <a:lnTo>
                      <a:pt x="45" y="8"/>
                    </a:lnTo>
                    <a:lnTo>
                      <a:pt x="45" y="8"/>
                    </a:lnTo>
                    <a:lnTo>
                      <a:pt x="43" y="7"/>
                    </a:lnTo>
                    <a:lnTo>
                      <a:pt x="43" y="7"/>
                    </a:lnTo>
                    <a:lnTo>
                      <a:pt x="36" y="4"/>
                    </a:lnTo>
                    <a:lnTo>
                      <a:pt x="30" y="0"/>
                    </a:lnTo>
                    <a:lnTo>
                      <a:pt x="30" y="0"/>
                    </a:lnTo>
                    <a:lnTo>
                      <a:pt x="28" y="0"/>
                    </a:lnTo>
                    <a:lnTo>
                      <a:pt x="28" y="0"/>
                    </a:lnTo>
                    <a:lnTo>
                      <a:pt x="21" y="4"/>
                    </a:lnTo>
                    <a:lnTo>
                      <a:pt x="16" y="8"/>
                    </a:lnTo>
                    <a:lnTo>
                      <a:pt x="12" y="15"/>
                    </a:lnTo>
                    <a:lnTo>
                      <a:pt x="8" y="22"/>
                    </a:lnTo>
                    <a:lnTo>
                      <a:pt x="5" y="28"/>
                    </a:lnTo>
                    <a:lnTo>
                      <a:pt x="2" y="37"/>
                    </a:lnTo>
                    <a:lnTo>
                      <a:pt x="1" y="45"/>
                    </a:lnTo>
                    <a:lnTo>
                      <a:pt x="0" y="54"/>
                    </a:lnTo>
                    <a:lnTo>
                      <a:pt x="0" y="54"/>
                    </a:lnTo>
                    <a:lnTo>
                      <a:pt x="0" y="56"/>
                    </a:lnTo>
                    <a:lnTo>
                      <a:pt x="0" y="56"/>
                    </a:lnTo>
                    <a:lnTo>
                      <a:pt x="1" y="56"/>
                    </a:lnTo>
                    <a:lnTo>
                      <a:pt x="38" y="56"/>
                    </a:lnTo>
                    <a:lnTo>
                      <a:pt x="38" y="56"/>
                    </a:lnTo>
                    <a:lnTo>
                      <a:pt x="39" y="54"/>
                    </a:lnTo>
                    <a:lnTo>
                      <a:pt x="45" y="24"/>
                    </a:lnTo>
                    <a:lnTo>
                      <a:pt x="45" y="24"/>
                    </a:lnTo>
                    <a:lnTo>
                      <a:pt x="45" y="23"/>
                    </a:lnTo>
                    <a:lnTo>
                      <a:pt x="45" y="23"/>
                    </a:lnTo>
                    <a:lnTo>
                      <a:pt x="41" y="20"/>
                    </a:lnTo>
                    <a:lnTo>
                      <a:pt x="41" y="16"/>
                    </a:lnTo>
                    <a:lnTo>
                      <a:pt x="4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60" name="Freeform 365"/>
              <p:cNvSpPr/>
              <p:nvPr/>
            </p:nvSpPr>
            <p:spPr bwMode="auto">
              <a:xfrm>
                <a:off x="4581526" y="1565276"/>
                <a:ext cx="33338" cy="44450"/>
              </a:xfrm>
              <a:custGeom>
                <a:avLst/>
                <a:gdLst>
                  <a:gd name="T0" fmla="*/ 15 w 44"/>
                  <a:gd name="T1" fmla="*/ 0 h 56"/>
                  <a:gd name="T2" fmla="*/ 15 w 44"/>
                  <a:gd name="T3" fmla="*/ 0 h 56"/>
                  <a:gd name="T4" fmla="*/ 8 w 44"/>
                  <a:gd name="T5" fmla="*/ 4 h 56"/>
                  <a:gd name="T6" fmla="*/ 2 w 44"/>
                  <a:gd name="T7" fmla="*/ 7 h 56"/>
                  <a:gd name="T8" fmla="*/ 2 w 44"/>
                  <a:gd name="T9" fmla="*/ 7 h 56"/>
                  <a:gd name="T10" fmla="*/ 0 w 44"/>
                  <a:gd name="T11" fmla="*/ 8 h 56"/>
                  <a:gd name="T12" fmla="*/ 0 w 44"/>
                  <a:gd name="T13" fmla="*/ 8 h 56"/>
                  <a:gd name="T14" fmla="*/ 0 w 44"/>
                  <a:gd name="T15" fmla="*/ 9 h 56"/>
                  <a:gd name="T16" fmla="*/ 0 w 44"/>
                  <a:gd name="T17" fmla="*/ 9 h 56"/>
                  <a:gd name="T18" fmla="*/ 3 w 44"/>
                  <a:gd name="T19" fmla="*/ 12 h 56"/>
                  <a:gd name="T20" fmla="*/ 4 w 44"/>
                  <a:gd name="T21" fmla="*/ 16 h 56"/>
                  <a:gd name="T22" fmla="*/ 4 w 44"/>
                  <a:gd name="T23" fmla="*/ 16 h 56"/>
                  <a:gd name="T24" fmla="*/ 3 w 44"/>
                  <a:gd name="T25" fmla="*/ 20 h 56"/>
                  <a:gd name="T26" fmla="*/ 0 w 44"/>
                  <a:gd name="T27" fmla="*/ 23 h 56"/>
                  <a:gd name="T28" fmla="*/ 0 w 44"/>
                  <a:gd name="T29" fmla="*/ 23 h 56"/>
                  <a:gd name="T30" fmla="*/ 0 w 44"/>
                  <a:gd name="T31" fmla="*/ 24 h 56"/>
                  <a:gd name="T32" fmla="*/ 6 w 44"/>
                  <a:gd name="T33" fmla="*/ 54 h 56"/>
                  <a:gd name="T34" fmla="*/ 6 w 44"/>
                  <a:gd name="T35" fmla="*/ 54 h 56"/>
                  <a:gd name="T36" fmla="*/ 6 w 44"/>
                  <a:gd name="T37" fmla="*/ 56 h 56"/>
                  <a:gd name="T38" fmla="*/ 44 w 44"/>
                  <a:gd name="T39" fmla="*/ 56 h 56"/>
                  <a:gd name="T40" fmla="*/ 44 w 44"/>
                  <a:gd name="T41" fmla="*/ 56 h 56"/>
                  <a:gd name="T42" fmla="*/ 44 w 44"/>
                  <a:gd name="T43" fmla="*/ 56 h 56"/>
                  <a:gd name="T44" fmla="*/ 44 w 44"/>
                  <a:gd name="T45" fmla="*/ 56 h 56"/>
                  <a:gd name="T46" fmla="*/ 44 w 44"/>
                  <a:gd name="T47" fmla="*/ 54 h 56"/>
                  <a:gd name="T48" fmla="*/ 44 w 44"/>
                  <a:gd name="T49" fmla="*/ 54 h 56"/>
                  <a:gd name="T50" fmla="*/ 44 w 44"/>
                  <a:gd name="T51" fmla="*/ 45 h 56"/>
                  <a:gd name="T52" fmla="*/ 42 w 44"/>
                  <a:gd name="T53" fmla="*/ 37 h 56"/>
                  <a:gd name="T54" fmla="*/ 40 w 44"/>
                  <a:gd name="T55" fmla="*/ 28 h 56"/>
                  <a:gd name="T56" fmla="*/ 37 w 44"/>
                  <a:gd name="T57" fmla="*/ 22 h 56"/>
                  <a:gd name="T58" fmla="*/ 33 w 44"/>
                  <a:gd name="T59" fmla="*/ 15 h 56"/>
                  <a:gd name="T60" fmla="*/ 27 w 44"/>
                  <a:gd name="T61" fmla="*/ 8 h 56"/>
                  <a:gd name="T62" fmla="*/ 22 w 44"/>
                  <a:gd name="T63" fmla="*/ 4 h 56"/>
                  <a:gd name="T64" fmla="*/ 17 w 44"/>
                  <a:gd name="T65" fmla="*/ 0 h 56"/>
                  <a:gd name="T66" fmla="*/ 17 w 44"/>
                  <a:gd name="T67" fmla="*/ 0 h 56"/>
                  <a:gd name="T68" fmla="*/ 15 w 44"/>
                  <a:gd name="T69" fmla="*/ 0 h 56"/>
                  <a:gd name="T70" fmla="*/ 15 w 44"/>
                  <a:gd name="T7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6">
                    <a:moveTo>
                      <a:pt x="15" y="0"/>
                    </a:moveTo>
                    <a:lnTo>
                      <a:pt x="15" y="0"/>
                    </a:lnTo>
                    <a:lnTo>
                      <a:pt x="8" y="4"/>
                    </a:lnTo>
                    <a:lnTo>
                      <a:pt x="2" y="7"/>
                    </a:lnTo>
                    <a:lnTo>
                      <a:pt x="2" y="7"/>
                    </a:lnTo>
                    <a:lnTo>
                      <a:pt x="0" y="8"/>
                    </a:lnTo>
                    <a:lnTo>
                      <a:pt x="0" y="8"/>
                    </a:lnTo>
                    <a:lnTo>
                      <a:pt x="0" y="9"/>
                    </a:lnTo>
                    <a:lnTo>
                      <a:pt x="0" y="9"/>
                    </a:lnTo>
                    <a:lnTo>
                      <a:pt x="3" y="12"/>
                    </a:lnTo>
                    <a:lnTo>
                      <a:pt x="4" y="16"/>
                    </a:lnTo>
                    <a:lnTo>
                      <a:pt x="4" y="16"/>
                    </a:lnTo>
                    <a:lnTo>
                      <a:pt x="3" y="20"/>
                    </a:lnTo>
                    <a:lnTo>
                      <a:pt x="0" y="23"/>
                    </a:lnTo>
                    <a:lnTo>
                      <a:pt x="0" y="23"/>
                    </a:lnTo>
                    <a:lnTo>
                      <a:pt x="0" y="24"/>
                    </a:lnTo>
                    <a:lnTo>
                      <a:pt x="6" y="54"/>
                    </a:lnTo>
                    <a:lnTo>
                      <a:pt x="6" y="54"/>
                    </a:lnTo>
                    <a:lnTo>
                      <a:pt x="6" y="56"/>
                    </a:lnTo>
                    <a:lnTo>
                      <a:pt x="44" y="56"/>
                    </a:lnTo>
                    <a:lnTo>
                      <a:pt x="44" y="56"/>
                    </a:lnTo>
                    <a:lnTo>
                      <a:pt x="44" y="56"/>
                    </a:lnTo>
                    <a:lnTo>
                      <a:pt x="44" y="56"/>
                    </a:lnTo>
                    <a:lnTo>
                      <a:pt x="44" y="54"/>
                    </a:lnTo>
                    <a:lnTo>
                      <a:pt x="44" y="54"/>
                    </a:lnTo>
                    <a:lnTo>
                      <a:pt x="44" y="45"/>
                    </a:lnTo>
                    <a:lnTo>
                      <a:pt x="42" y="37"/>
                    </a:lnTo>
                    <a:lnTo>
                      <a:pt x="40" y="28"/>
                    </a:lnTo>
                    <a:lnTo>
                      <a:pt x="37" y="22"/>
                    </a:lnTo>
                    <a:lnTo>
                      <a:pt x="33" y="15"/>
                    </a:lnTo>
                    <a:lnTo>
                      <a:pt x="27" y="8"/>
                    </a:lnTo>
                    <a:lnTo>
                      <a:pt x="22" y="4"/>
                    </a:lnTo>
                    <a:lnTo>
                      <a:pt x="17" y="0"/>
                    </a:lnTo>
                    <a:lnTo>
                      <a:pt x="17"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0-#ppt_w/2"/>
                                          </p:val>
                                        </p:tav>
                                        <p:tav tm="100000">
                                          <p:val>
                                            <p:strVal val="#ppt_x"/>
                                          </p:val>
                                        </p:tav>
                                      </p:tavLst>
                                    </p:anim>
                                    <p:anim calcmode="lin" valueType="num">
                                      <p:cBhvr additive="base">
                                        <p:cTn id="14"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500"/>
                                        <p:tgtEl>
                                          <p:spTgt spid="110"/>
                                        </p:tgtEl>
                                      </p:cBhvr>
                                    </p:animEffect>
                                    <p:anim calcmode="lin" valueType="num">
                                      <p:cBhvr>
                                        <p:cTn id="20" dur="500" fill="hold"/>
                                        <p:tgtEl>
                                          <p:spTgt spid="110"/>
                                        </p:tgtEl>
                                        <p:attrNameLst>
                                          <p:attrName>ppt_x</p:attrName>
                                        </p:attrNameLst>
                                      </p:cBhvr>
                                      <p:tavLst>
                                        <p:tav tm="0">
                                          <p:val>
                                            <p:strVal val="#ppt_x"/>
                                          </p:val>
                                        </p:tav>
                                        <p:tav tm="100000">
                                          <p:val>
                                            <p:strVal val="#ppt_x"/>
                                          </p:val>
                                        </p:tav>
                                      </p:tavLst>
                                    </p:anim>
                                    <p:anim calcmode="lin" valueType="num">
                                      <p:cBhvr>
                                        <p:cTn id="21" dur="500" fill="hold"/>
                                        <p:tgtEl>
                                          <p:spTgt spid="1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fade">
                                      <p:cBhvr>
                                        <p:cTn id="24" dur="500"/>
                                        <p:tgtEl>
                                          <p:spTgt spid="96"/>
                                        </p:tgtEl>
                                      </p:cBhvr>
                                    </p:animEffect>
                                    <p:anim calcmode="lin" valueType="num">
                                      <p:cBhvr>
                                        <p:cTn id="25" dur="500" fill="hold"/>
                                        <p:tgtEl>
                                          <p:spTgt spid="96"/>
                                        </p:tgtEl>
                                        <p:attrNameLst>
                                          <p:attrName>ppt_x</p:attrName>
                                        </p:attrNameLst>
                                      </p:cBhvr>
                                      <p:tavLst>
                                        <p:tav tm="0">
                                          <p:val>
                                            <p:strVal val="#ppt_x"/>
                                          </p:val>
                                        </p:tav>
                                        <p:tav tm="100000">
                                          <p:val>
                                            <p:strVal val="#ppt_x"/>
                                          </p:val>
                                        </p:tav>
                                      </p:tavLst>
                                    </p:anim>
                                    <p:anim calcmode="lin" valueType="num">
                                      <p:cBhvr>
                                        <p:cTn id="26" dur="500" fill="hold"/>
                                        <p:tgtEl>
                                          <p:spTgt spid="96"/>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41"/>
                                        </p:tgtEl>
                                        <p:attrNameLst>
                                          <p:attrName>style.visibility</p:attrName>
                                        </p:attrNameLst>
                                      </p:cBhvr>
                                      <p:to>
                                        <p:strVal val="visible"/>
                                      </p:to>
                                    </p:set>
                                    <p:animEffect transition="in" filter="fade">
                                      <p:cBhvr>
                                        <p:cTn id="29" dur="1000"/>
                                        <p:tgtEl>
                                          <p:spTgt spid="141"/>
                                        </p:tgtEl>
                                      </p:cBhvr>
                                    </p:animEffect>
                                    <p:anim calcmode="lin" valueType="num">
                                      <p:cBhvr>
                                        <p:cTn id="30" dur="1000" fill="hold"/>
                                        <p:tgtEl>
                                          <p:spTgt spid="141"/>
                                        </p:tgtEl>
                                        <p:attrNameLst>
                                          <p:attrName>ppt_x</p:attrName>
                                        </p:attrNameLst>
                                      </p:cBhvr>
                                      <p:tavLst>
                                        <p:tav tm="0">
                                          <p:val>
                                            <p:strVal val="#ppt_x"/>
                                          </p:val>
                                        </p:tav>
                                        <p:tav tm="100000">
                                          <p:val>
                                            <p:strVal val="#ppt_x"/>
                                          </p:val>
                                        </p:tav>
                                      </p:tavLst>
                                    </p:anim>
                                    <p:anim calcmode="lin" valueType="num">
                                      <p:cBhvr>
                                        <p:cTn id="31" dur="1000" fill="hold"/>
                                        <p:tgtEl>
                                          <p:spTgt spid="141"/>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30"/>
                                        </p:tgtEl>
                                        <p:attrNameLst>
                                          <p:attrName>style.visibility</p:attrName>
                                        </p:attrNameLst>
                                      </p:cBhvr>
                                      <p:to>
                                        <p:strVal val="visible"/>
                                      </p:to>
                                    </p:set>
                                    <p:animEffect transition="in" filter="fade">
                                      <p:cBhvr>
                                        <p:cTn id="34" dur="1000"/>
                                        <p:tgtEl>
                                          <p:spTgt spid="130"/>
                                        </p:tgtEl>
                                      </p:cBhvr>
                                    </p:animEffect>
                                    <p:anim calcmode="lin" valueType="num">
                                      <p:cBhvr>
                                        <p:cTn id="35" dur="1000" fill="hold"/>
                                        <p:tgtEl>
                                          <p:spTgt spid="130"/>
                                        </p:tgtEl>
                                        <p:attrNameLst>
                                          <p:attrName>ppt_x</p:attrName>
                                        </p:attrNameLst>
                                      </p:cBhvr>
                                      <p:tavLst>
                                        <p:tav tm="0">
                                          <p:val>
                                            <p:strVal val="#ppt_x"/>
                                          </p:val>
                                        </p:tav>
                                        <p:tav tm="100000">
                                          <p:val>
                                            <p:strVal val="#ppt_x"/>
                                          </p:val>
                                        </p:tav>
                                      </p:tavLst>
                                    </p:anim>
                                    <p:anim calcmode="lin" valueType="num">
                                      <p:cBhvr>
                                        <p:cTn id="36"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93"/>
                                        </p:tgtEl>
                                        <p:attrNameLst>
                                          <p:attrName>style.visibility</p:attrName>
                                        </p:attrNameLst>
                                      </p:cBhvr>
                                      <p:to>
                                        <p:strVal val="visible"/>
                                      </p:to>
                                    </p:set>
                                    <p:anim calcmode="lin" valueType="num">
                                      <p:cBhvr additive="base">
                                        <p:cTn id="41" dur="500" fill="hold"/>
                                        <p:tgtEl>
                                          <p:spTgt spid="93"/>
                                        </p:tgtEl>
                                        <p:attrNameLst>
                                          <p:attrName>ppt_x</p:attrName>
                                        </p:attrNameLst>
                                      </p:cBhvr>
                                      <p:tavLst>
                                        <p:tav tm="0">
                                          <p:val>
                                            <p:strVal val="1+#ppt_w/2"/>
                                          </p:val>
                                        </p:tav>
                                        <p:tav tm="100000">
                                          <p:val>
                                            <p:strVal val="#ppt_x"/>
                                          </p:val>
                                        </p:tav>
                                      </p:tavLst>
                                    </p:anim>
                                    <p:anim calcmode="lin" valueType="num">
                                      <p:cBhvr additive="base">
                                        <p:cTn id="42" dur="500" fill="hold"/>
                                        <p:tgtEl>
                                          <p:spTgt spid="93"/>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92"/>
                                        </p:tgtEl>
                                        <p:attrNameLst>
                                          <p:attrName>style.visibility</p:attrName>
                                        </p:attrNameLst>
                                      </p:cBhvr>
                                      <p:to>
                                        <p:strVal val="visible"/>
                                      </p:to>
                                    </p:set>
                                    <p:anim calcmode="lin" valueType="num">
                                      <p:cBhvr additive="base">
                                        <p:cTn id="45" dur="500" fill="hold"/>
                                        <p:tgtEl>
                                          <p:spTgt spid="92"/>
                                        </p:tgtEl>
                                        <p:attrNameLst>
                                          <p:attrName>ppt_x</p:attrName>
                                        </p:attrNameLst>
                                      </p:cBhvr>
                                      <p:tavLst>
                                        <p:tav tm="0">
                                          <p:val>
                                            <p:strVal val="1+#ppt_w/2"/>
                                          </p:val>
                                        </p:tav>
                                        <p:tav tm="100000">
                                          <p:val>
                                            <p:strVal val="#ppt_x"/>
                                          </p:val>
                                        </p:tav>
                                      </p:tavLst>
                                    </p:anim>
                                    <p:anim calcmode="lin" valueType="num">
                                      <p:cBhvr additive="base">
                                        <p:cTn id="46" dur="5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94"/>
                                        </p:tgtEl>
                                        <p:attrNameLst>
                                          <p:attrName>style.visibility</p:attrName>
                                        </p:attrNameLst>
                                      </p:cBhvr>
                                      <p:to>
                                        <p:strVal val="visible"/>
                                      </p:to>
                                    </p:set>
                                    <p:anim calcmode="lin" valueType="num">
                                      <p:cBhvr additive="base">
                                        <p:cTn id="51" dur="500" fill="hold"/>
                                        <p:tgtEl>
                                          <p:spTgt spid="94"/>
                                        </p:tgtEl>
                                        <p:attrNameLst>
                                          <p:attrName>ppt_x</p:attrName>
                                        </p:attrNameLst>
                                      </p:cBhvr>
                                      <p:tavLst>
                                        <p:tav tm="0">
                                          <p:val>
                                            <p:strVal val="0-#ppt_w/2"/>
                                          </p:val>
                                        </p:tav>
                                        <p:tav tm="100000">
                                          <p:val>
                                            <p:strVal val="#ppt_x"/>
                                          </p:val>
                                        </p:tav>
                                      </p:tavLst>
                                    </p:anim>
                                    <p:anim calcmode="lin" valueType="num">
                                      <p:cBhvr additive="base">
                                        <p:cTn id="52" dur="500" fill="hold"/>
                                        <p:tgtEl>
                                          <p:spTgt spid="94"/>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95"/>
                                        </p:tgtEl>
                                        <p:attrNameLst>
                                          <p:attrName>style.visibility</p:attrName>
                                        </p:attrNameLst>
                                      </p:cBhvr>
                                      <p:to>
                                        <p:strVal val="visible"/>
                                      </p:to>
                                    </p:set>
                                    <p:anim calcmode="lin" valueType="num">
                                      <p:cBhvr additive="base">
                                        <p:cTn id="55" dur="500" fill="hold"/>
                                        <p:tgtEl>
                                          <p:spTgt spid="95"/>
                                        </p:tgtEl>
                                        <p:attrNameLst>
                                          <p:attrName>ppt_x</p:attrName>
                                        </p:attrNameLst>
                                      </p:cBhvr>
                                      <p:tavLst>
                                        <p:tav tm="0">
                                          <p:val>
                                            <p:strVal val="0-#ppt_w/2"/>
                                          </p:val>
                                        </p:tav>
                                        <p:tav tm="100000">
                                          <p:val>
                                            <p:strVal val="#ppt_x"/>
                                          </p:val>
                                        </p:tav>
                                      </p:tavLst>
                                    </p:anim>
                                    <p:anim calcmode="lin" valueType="num">
                                      <p:cBhvr additive="base">
                                        <p:cTn id="56" dur="5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P spid="9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sp>
        <p:nvSpPr>
          <p:cNvPr id="33" name="椭圆 32"/>
          <p:cNvSpPr/>
          <p:nvPr/>
        </p:nvSpPr>
        <p:spPr bwMode="auto">
          <a:xfrm>
            <a:off x="3281535" y="2110630"/>
            <a:ext cx="3380872" cy="3370140"/>
          </a:xfrm>
          <a:prstGeom prst="ellipse">
            <a:avLst/>
          </a:prstGeom>
          <a:noFill/>
          <a:ln w="25400" cap="flat" cmpd="sng" algn="ctr">
            <a:solidFill>
              <a:schemeClr val="bg1"/>
            </a:solidFill>
            <a:prstDash val="solid"/>
          </a:ln>
          <a:effectLst/>
        </p:spPr>
        <p:txBody>
          <a:bodyPr lIns="100693" tIns="50347" rIns="100693" bIns="50347" anchor="ctr"/>
          <a:lstStyle/>
          <a:p>
            <a:pPr algn="ctr">
              <a:defRPr/>
            </a:pPr>
            <a:endParaRPr lang="zh-CN" altLang="en-US" sz="2400" kern="0" dirty="0">
              <a:solidFill>
                <a:sysClr val="window" lastClr="FFFFFF"/>
              </a:solidFill>
              <a:latin typeface="Calibri" panose="020F0502020204030204"/>
            </a:endParaRPr>
          </a:p>
        </p:txBody>
      </p:sp>
      <p:sp>
        <p:nvSpPr>
          <p:cNvPr id="34" name="椭圆 33"/>
          <p:cNvSpPr/>
          <p:nvPr/>
        </p:nvSpPr>
        <p:spPr bwMode="auto">
          <a:xfrm>
            <a:off x="5304467" y="2110630"/>
            <a:ext cx="3382344" cy="3370140"/>
          </a:xfrm>
          <a:prstGeom prst="ellipse">
            <a:avLst/>
          </a:prstGeom>
          <a:noFill/>
          <a:ln w="25400" cap="flat" cmpd="sng" algn="ctr">
            <a:solidFill>
              <a:schemeClr val="bg1"/>
            </a:solidFill>
            <a:prstDash val="solid"/>
          </a:ln>
          <a:effectLst/>
        </p:spPr>
        <p:txBody>
          <a:bodyPr lIns="100693" tIns="50347" rIns="100693" bIns="50347" anchor="ctr"/>
          <a:lstStyle/>
          <a:p>
            <a:pPr algn="ctr">
              <a:defRPr/>
            </a:pPr>
            <a:endParaRPr lang="zh-CN" altLang="en-US" sz="2400" kern="0" dirty="0">
              <a:solidFill>
                <a:sysClr val="window" lastClr="FFFFFF"/>
              </a:solidFill>
              <a:latin typeface="Calibri" panose="020F0502020204030204"/>
            </a:endParaRPr>
          </a:p>
        </p:txBody>
      </p:sp>
      <p:cxnSp>
        <p:nvCxnSpPr>
          <p:cNvPr id="35" name="直接连接符 34"/>
          <p:cNvCxnSpPr>
            <a:cxnSpLocks noChangeShapeType="1"/>
          </p:cNvCxnSpPr>
          <p:nvPr/>
        </p:nvCxnSpPr>
        <p:spPr bwMode="auto">
          <a:xfrm>
            <a:off x="4209877" y="2933367"/>
            <a:ext cx="529641" cy="247847"/>
          </a:xfrm>
          <a:prstGeom prst="line">
            <a:avLst/>
          </a:prstGeom>
          <a:noFill/>
          <a:ln w="28575" algn="ctr">
            <a:solidFill>
              <a:schemeClr val="bg1"/>
            </a:solidFill>
            <a:round/>
            <a:headEnd type="none" w="med" len="med"/>
            <a:tailEnd type="arrow" w="med" len="med"/>
          </a:ln>
        </p:spPr>
      </p:cxnSp>
      <p:cxnSp>
        <p:nvCxnSpPr>
          <p:cNvPr id="36" name="直接连接符 35"/>
          <p:cNvCxnSpPr>
            <a:cxnSpLocks noChangeShapeType="1"/>
          </p:cNvCxnSpPr>
          <p:nvPr/>
        </p:nvCxnSpPr>
        <p:spPr bwMode="auto">
          <a:xfrm>
            <a:off x="3927400" y="3694507"/>
            <a:ext cx="547296" cy="0"/>
          </a:xfrm>
          <a:prstGeom prst="line">
            <a:avLst/>
          </a:prstGeom>
          <a:noFill/>
          <a:ln w="28575" algn="ctr">
            <a:solidFill>
              <a:schemeClr val="bg1"/>
            </a:solidFill>
            <a:round/>
            <a:headEnd type="none" w="med" len="med"/>
            <a:tailEnd type="arrow" w="med" len="med"/>
          </a:ln>
        </p:spPr>
      </p:cxnSp>
      <p:cxnSp>
        <p:nvCxnSpPr>
          <p:cNvPr id="37" name="直接连接符 36"/>
          <p:cNvCxnSpPr>
            <a:cxnSpLocks noChangeShapeType="1"/>
          </p:cNvCxnSpPr>
          <p:nvPr/>
        </p:nvCxnSpPr>
        <p:spPr bwMode="auto">
          <a:xfrm flipV="1">
            <a:off x="4209876" y="4187268"/>
            <a:ext cx="547296" cy="288912"/>
          </a:xfrm>
          <a:prstGeom prst="line">
            <a:avLst/>
          </a:prstGeom>
          <a:noFill/>
          <a:ln w="28575" algn="ctr">
            <a:solidFill>
              <a:schemeClr val="bg1"/>
            </a:solidFill>
            <a:round/>
            <a:headEnd type="none" w="med" len="med"/>
            <a:tailEnd type="arrow" w="med" len="med"/>
          </a:ln>
        </p:spPr>
      </p:cxnSp>
      <p:cxnSp>
        <p:nvCxnSpPr>
          <p:cNvPr id="38" name="直接连接符 37"/>
          <p:cNvCxnSpPr>
            <a:cxnSpLocks noChangeShapeType="1"/>
          </p:cNvCxnSpPr>
          <p:nvPr/>
        </p:nvCxnSpPr>
        <p:spPr bwMode="auto">
          <a:xfrm flipH="1" flipV="1">
            <a:off x="7297973" y="4175536"/>
            <a:ext cx="547296" cy="288912"/>
          </a:xfrm>
          <a:prstGeom prst="line">
            <a:avLst/>
          </a:prstGeom>
          <a:noFill/>
          <a:ln w="28575" algn="ctr">
            <a:solidFill>
              <a:schemeClr val="bg1"/>
            </a:solidFill>
            <a:round/>
            <a:headEnd type="none" w="med" len="med"/>
            <a:tailEnd type="arrow" w="med" len="med"/>
          </a:ln>
        </p:spPr>
      </p:cxnSp>
      <p:cxnSp>
        <p:nvCxnSpPr>
          <p:cNvPr id="39" name="直接连接符 38"/>
          <p:cNvCxnSpPr>
            <a:cxnSpLocks noChangeShapeType="1"/>
          </p:cNvCxnSpPr>
          <p:nvPr/>
        </p:nvCxnSpPr>
        <p:spPr bwMode="auto">
          <a:xfrm flipH="1">
            <a:off x="7571621" y="3691575"/>
            <a:ext cx="547296" cy="0"/>
          </a:xfrm>
          <a:prstGeom prst="line">
            <a:avLst/>
          </a:prstGeom>
          <a:noFill/>
          <a:ln w="28575" algn="ctr">
            <a:solidFill>
              <a:schemeClr val="bg1"/>
            </a:solidFill>
            <a:round/>
            <a:headEnd type="none" w="med" len="med"/>
            <a:tailEnd type="arrow" w="med" len="med"/>
          </a:ln>
        </p:spPr>
      </p:cxnSp>
      <p:cxnSp>
        <p:nvCxnSpPr>
          <p:cNvPr id="40" name="直接连接符 39"/>
          <p:cNvCxnSpPr>
            <a:cxnSpLocks noChangeShapeType="1"/>
          </p:cNvCxnSpPr>
          <p:nvPr/>
        </p:nvCxnSpPr>
        <p:spPr bwMode="auto">
          <a:xfrm flipH="1">
            <a:off x="7315629" y="2933367"/>
            <a:ext cx="529641" cy="247847"/>
          </a:xfrm>
          <a:prstGeom prst="line">
            <a:avLst/>
          </a:prstGeom>
          <a:noFill/>
          <a:ln w="28575" algn="ctr">
            <a:solidFill>
              <a:schemeClr val="bg1"/>
            </a:solidFill>
            <a:round/>
            <a:headEnd type="none" w="med" len="med"/>
            <a:tailEnd type="arrow" w="med" len="med"/>
          </a:ln>
        </p:spPr>
      </p:cxnSp>
      <p:sp>
        <p:nvSpPr>
          <p:cNvPr id="44" name="Oval 19"/>
          <p:cNvSpPr>
            <a:spLocks noChangeArrowheads="1"/>
          </p:cNvSpPr>
          <p:nvPr/>
        </p:nvSpPr>
        <p:spPr bwMode="auto">
          <a:xfrm>
            <a:off x="3297717" y="2189824"/>
            <a:ext cx="919516" cy="916595"/>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45" name="Oval 19"/>
          <p:cNvSpPr>
            <a:spLocks noChangeArrowheads="1"/>
          </p:cNvSpPr>
          <p:nvPr/>
        </p:nvSpPr>
        <p:spPr bwMode="auto">
          <a:xfrm>
            <a:off x="7798191" y="2204490"/>
            <a:ext cx="919515"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46" name="Oval 19"/>
          <p:cNvSpPr>
            <a:spLocks noChangeArrowheads="1"/>
          </p:cNvSpPr>
          <p:nvPr/>
        </p:nvSpPr>
        <p:spPr bwMode="auto">
          <a:xfrm>
            <a:off x="8216019" y="3269207"/>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47" name="Oval 19"/>
          <p:cNvSpPr>
            <a:spLocks noChangeArrowheads="1"/>
          </p:cNvSpPr>
          <p:nvPr/>
        </p:nvSpPr>
        <p:spPr bwMode="auto">
          <a:xfrm>
            <a:off x="7843797" y="4322193"/>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48" name="Oval 19"/>
          <p:cNvSpPr>
            <a:spLocks noChangeArrowheads="1"/>
          </p:cNvSpPr>
          <p:nvPr/>
        </p:nvSpPr>
        <p:spPr bwMode="auto">
          <a:xfrm>
            <a:off x="2885775" y="3234011"/>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50" name="Oval 19"/>
          <p:cNvSpPr>
            <a:spLocks noChangeArrowheads="1"/>
          </p:cNvSpPr>
          <p:nvPr/>
        </p:nvSpPr>
        <p:spPr bwMode="auto">
          <a:xfrm>
            <a:off x="3262408" y="4316326"/>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grpSp>
        <p:nvGrpSpPr>
          <p:cNvPr id="3" name="组合 2"/>
          <p:cNvGrpSpPr/>
          <p:nvPr/>
        </p:nvGrpSpPr>
        <p:grpSpPr>
          <a:xfrm>
            <a:off x="5010221" y="2728049"/>
            <a:ext cx="1950843" cy="1944649"/>
            <a:chOff x="3757666" y="2046036"/>
            <a:chExt cx="1463132" cy="1458487"/>
          </a:xfrm>
        </p:grpSpPr>
        <p:sp>
          <p:nvSpPr>
            <p:cNvPr id="42" name="Oval 19"/>
            <p:cNvSpPr>
              <a:spLocks noChangeArrowheads="1"/>
            </p:cNvSpPr>
            <p:nvPr/>
          </p:nvSpPr>
          <p:spPr bwMode="auto">
            <a:xfrm>
              <a:off x="3757666" y="2046036"/>
              <a:ext cx="1463132" cy="145848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60" name="Oval 19"/>
            <p:cNvSpPr>
              <a:spLocks noChangeArrowheads="1"/>
            </p:cNvSpPr>
            <p:nvPr/>
          </p:nvSpPr>
          <p:spPr bwMode="auto">
            <a:xfrm>
              <a:off x="3853663" y="2136525"/>
              <a:ext cx="1271137" cy="1267102"/>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dirty="0">
                <a:solidFill>
                  <a:srgbClr val="7F7F7F"/>
                </a:solidFill>
              </a:endParaRPr>
            </a:p>
          </p:txBody>
        </p:sp>
      </p:grpSp>
      <p:grpSp>
        <p:nvGrpSpPr>
          <p:cNvPr id="61" name="组合 60"/>
          <p:cNvGrpSpPr/>
          <p:nvPr/>
        </p:nvGrpSpPr>
        <p:grpSpPr>
          <a:xfrm>
            <a:off x="665960" y="2302243"/>
            <a:ext cx="2357633" cy="1026724"/>
            <a:chOff x="1256119" y="1638320"/>
            <a:chExt cx="1923767" cy="770043"/>
          </a:xfrm>
        </p:grpSpPr>
        <p:sp>
          <p:nvSpPr>
            <p:cNvPr id="62" name="TextBox 61"/>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64" name="TextBox 63"/>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65" name="组合 64"/>
          <p:cNvGrpSpPr/>
          <p:nvPr/>
        </p:nvGrpSpPr>
        <p:grpSpPr>
          <a:xfrm>
            <a:off x="665960" y="4151640"/>
            <a:ext cx="2357633" cy="1026724"/>
            <a:chOff x="1256119" y="1638320"/>
            <a:chExt cx="1923767" cy="770043"/>
          </a:xfrm>
        </p:grpSpPr>
        <p:sp>
          <p:nvSpPr>
            <p:cNvPr id="70" name="TextBox 69"/>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71" name="TextBox 70"/>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73" name="组合 72"/>
          <p:cNvGrpSpPr/>
          <p:nvPr/>
        </p:nvGrpSpPr>
        <p:grpSpPr>
          <a:xfrm>
            <a:off x="9325829" y="2302243"/>
            <a:ext cx="2357633" cy="1026724"/>
            <a:chOff x="1256119" y="1638320"/>
            <a:chExt cx="1923767" cy="770043"/>
          </a:xfrm>
        </p:grpSpPr>
        <p:sp>
          <p:nvSpPr>
            <p:cNvPr id="74" name="TextBox 73"/>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78" name="TextBox 77"/>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79" name="组合 78"/>
          <p:cNvGrpSpPr/>
          <p:nvPr/>
        </p:nvGrpSpPr>
        <p:grpSpPr>
          <a:xfrm>
            <a:off x="9325829" y="4151640"/>
            <a:ext cx="2357633" cy="1026724"/>
            <a:chOff x="1256119" y="1638320"/>
            <a:chExt cx="1923767" cy="770043"/>
          </a:xfrm>
        </p:grpSpPr>
        <p:sp>
          <p:nvSpPr>
            <p:cNvPr id="84" name="TextBox 83"/>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85" name="TextBox 84"/>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sp>
        <p:nvSpPr>
          <p:cNvPr id="90" name="TextBox 89"/>
          <p:cNvSpPr txBox="1"/>
          <p:nvPr/>
        </p:nvSpPr>
        <p:spPr>
          <a:xfrm>
            <a:off x="5544326" y="3310773"/>
            <a:ext cx="892853" cy="877315"/>
          </a:xfrm>
          <a:prstGeom prst="rect">
            <a:avLst/>
          </a:prstGeom>
          <a:noFill/>
        </p:spPr>
        <p:txBody>
          <a:bodyPr wrap="none" lIns="137309" tIns="68655" rIns="137309" bIns="68655" rtlCol="0">
            <a:spAutoFit/>
          </a:bodyPr>
          <a:lstStyle/>
          <a:p>
            <a:r>
              <a:rPr lang="zh-CN" altLang="en-US" sz="2400" dirty="0">
                <a:solidFill>
                  <a:prstClr val="white"/>
                </a:solidFill>
                <a:latin typeface="微软雅黑" panose="020B0503020204020204" charset="-122"/>
              </a:rPr>
              <a:t>标题</a:t>
            </a:r>
            <a:endParaRPr lang="en-US" altLang="zh-CN" sz="2400" dirty="0">
              <a:solidFill>
                <a:prstClr val="white"/>
              </a:solidFill>
              <a:latin typeface="微软雅黑" panose="020B0503020204020204" charset="-122"/>
            </a:endParaRPr>
          </a:p>
          <a:p>
            <a:r>
              <a:rPr lang="zh-CN" altLang="en-US" sz="2400" dirty="0">
                <a:solidFill>
                  <a:prstClr val="white"/>
                </a:solidFill>
                <a:latin typeface="微软雅黑" panose="020B0503020204020204" charset="-122"/>
              </a:rPr>
              <a:t>文字</a:t>
            </a:r>
          </a:p>
        </p:txBody>
      </p:sp>
      <p:sp>
        <p:nvSpPr>
          <p:cNvPr id="91" name="TextBox 90"/>
          <p:cNvSpPr txBox="1"/>
          <p:nvPr/>
        </p:nvSpPr>
        <p:spPr>
          <a:xfrm>
            <a:off x="3422409" y="2345399"/>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charset="-122"/>
              </a:rPr>
              <a:t>标题</a:t>
            </a:r>
            <a:endParaRPr lang="en-US" altLang="zh-CN" sz="1600" dirty="0">
              <a:solidFill>
                <a:schemeClr val="tx2"/>
              </a:solidFill>
              <a:latin typeface="微软雅黑" panose="020B0503020204020204" charset="-122"/>
            </a:endParaRPr>
          </a:p>
          <a:p>
            <a:r>
              <a:rPr lang="zh-CN" altLang="en-US" sz="1600" dirty="0">
                <a:solidFill>
                  <a:schemeClr val="tx2"/>
                </a:solidFill>
                <a:latin typeface="微软雅黑" panose="020B0503020204020204" charset="-122"/>
              </a:rPr>
              <a:t>文字</a:t>
            </a:r>
          </a:p>
        </p:txBody>
      </p:sp>
      <p:sp>
        <p:nvSpPr>
          <p:cNvPr id="92" name="TextBox 91"/>
          <p:cNvSpPr txBox="1"/>
          <p:nvPr/>
        </p:nvSpPr>
        <p:spPr>
          <a:xfrm>
            <a:off x="2976121" y="3384825"/>
            <a:ext cx="687669" cy="631093"/>
          </a:xfrm>
          <a:prstGeom prst="rect">
            <a:avLst/>
          </a:prstGeom>
          <a:noFill/>
        </p:spPr>
        <p:txBody>
          <a:bodyPr wrap="none" lIns="137309" tIns="68655" rIns="137309" bIns="68655" rtlCol="0">
            <a:spAutoFit/>
          </a:bodyPr>
          <a:lstStyle/>
          <a:p>
            <a:r>
              <a:rPr lang="zh-CN" altLang="en-US" sz="1600" dirty="0">
                <a:solidFill>
                  <a:schemeClr val="bg2"/>
                </a:solidFill>
                <a:latin typeface="微软雅黑" panose="020B0503020204020204" charset="-122"/>
              </a:rPr>
              <a:t>标题</a:t>
            </a:r>
            <a:endParaRPr lang="en-US" altLang="zh-CN" sz="1600" dirty="0">
              <a:solidFill>
                <a:schemeClr val="bg2"/>
              </a:solidFill>
              <a:latin typeface="微软雅黑" panose="020B0503020204020204" charset="-122"/>
            </a:endParaRPr>
          </a:p>
          <a:p>
            <a:r>
              <a:rPr lang="zh-CN" altLang="en-US" sz="1600" dirty="0">
                <a:solidFill>
                  <a:schemeClr val="bg2"/>
                </a:solidFill>
                <a:latin typeface="微软雅黑" panose="020B0503020204020204" charset="-122"/>
              </a:rPr>
              <a:t>文字</a:t>
            </a:r>
          </a:p>
        </p:txBody>
      </p:sp>
      <p:sp>
        <p:nvSpPr>
          <p:cNvPr id="93" name="TextBox 92"/>
          <p:cNvSpPr txBox="1"/>
          <p:nvPr/>
        </p:nvSpPr>
        <p:spPr>
          <a:xfrm>
            <a:off x="3352244" y="4476180"/>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charset="-122"/>
              </a:rPr>
              <a:t>标题</a:t>
            </a:r>
            <a:endParaRPr lang="en-US" altLang="zh-CN" sz="1600" dirty="0">
              <a:solidFill>
                <a:schemeClr val="tx2"/>
              </a:solidFill>
              <a:latin typeface="微软雅黑" panose="020B0503020204020204" charset="-122"/>
            </a:endParaRPr>
          </a:p>
          <a:p>
            <a:r>
              <a:rPr lang="zh-CN" altLang="en-US" sz="1600" dirty="0">
                <a:solidFill>
                  <a:schemeClr val="tx2"/>
                </a:solidFill>
                <a:latin typeface="微软雅黑" panose="020B0503020204020204" charset="-122"/>
              </a:rPr>
              <a:t>文字</a:t>
            </a:r>
          </a:p>
        </p:txBody>
      </p:sp>
      <p:sp>
        <p:nvSpPr>
          <p:cNvPr id="94" name="TextBox 93"/>
          <p:cNvSpPr txBox="1"/>
          <p:nvPr/>
        </p:nvSpPr>
        <p:spPr>
          <a:xfrm>
            <a:off x="7914113" y="2345399"/>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charset="-122"/>
              </a:rPr>
              <a:t>标题</a:t>
            </a:r>
            <a:endParaRPr lang="en-US" altLang="zh-CN" sz="1600" dirty="0">
              <a:solidFill>
                <a:schemeClr val="tx2"/>
              </a:solidFill>
              <a:latin typeface="微软雅黑" panose="020B0503020204020204" charset="-122"/>
            </a:endParaRPr>
          </a:p>
          <a:p>
            <a:r>
              <a:rPr lang="zh-CN" altLang="en-US" sz="1600" dirty="0">
                <a:solidFill>
                  <a:schemeClr val="tx2"/>
                </a:solidFill>
                <a:latin typeface="微软雅黑" panose="020B0503020204020204" charset="-122"/>
              </a:rPr>
              <a:t>文字</a:t>
            </a:r>
          </a:p>
        </p:txBody>
      </p:sp>
      <p:sp>
        <p:nvSpPr>
          <p:cNvPr id="95" name="TextBox 94"/>
          <p:cNvSpPr txBox="1"/>
          <p:nvPr/>
        </p:nvSpPr>
        <p:spPr>
          <a:xfrm>
            <a:off x="8347559" y="3384825"/>
            <a:ext cx="687669" cy="631093"/>
          </a:xfrm>
          <a:prstGeom prst="rect">
            <a:avLst/>
          </a:prstGeom>
          <a:noFill/>
        </p:spPr>
        <p:txBody>
          <a:bodyPr wrap="none" lIns="137309" tIns="68655" rIns="137309" bIns="68655" rtlCol="0">
            <a:spAutoFit/>
          </a:bodyPr>
          <a:lstStyle/>
          <a:p>
            <a:r>
              <a:rPr lang="zh-CN" altLang="en-US" sz="1600" dirty="0">
                <a:solidFill>
                  <a:schemeClr val="bg2"/>
                </a:solidFill>
                <a:latin typeface="微软雅黑" panose="020B0503020204020204" charset="-122"/>
              </a:rPr>
              <a:t>标题</a:t>
            </a:r>
            <a:endParaRPr lang="en-US" altLang="zh-CN" sz="1600" dirty="0">
              <a:solidFill>
                <a:schemeClr val="bg2"/>
              </a:solidFill>
              <a:latin typeface="微软雅黑" panose="020B0503020204020204" charset="-122"/>
            </a:endParaRPr>
          </a:p>
          <a:p>
            <a:r>
              <a:rPr lang="zh-CN" altLang="en-US" sz="1600" dirty="0">
                <a:solidFill>
                  <a:schemeClr val="bg2"/>
                </a:solidFill>
                <a:latin typeface="微软雅黑" panose="020B0503020204020204" charset="-122"/>
              </a:rPr>
              <a:t>文字</a:t>
            </a:r>
          </a:p>
        </p:txBody>
      </p:sp>
      <p:sp>
        <p:nvSpPr>
          <p:cNvPr id="96" name="TextBox 95"/>
          <p:cNvSpPr txBox="1"/>
          <p:nvPr/>
        </p:nvSpPr>
        <p:spPr>
          <a:xfrm>
            <a:off x="7972829" y="4476180"/>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charset="-122"/>
              </a:rPr>
              <a:t>标题</a:t>
            </a:r>
            <a:endParaRPr lang="en-US" altLang="zh-CN" sz="1600" dirty="0">
              <a:solidFill>
                <a:schemeClr val="tx2"/>
              </a:solidFill>
              <a:latin typeface="微软雅黑" panose="020B0503020204020204" charset="-122"/>
            </a:endParaRPr>
          </a:p>
          <a:p>
            <a:r>
              <a:rPr lang="zh-CN" altLang="en-US" sz="1600" dirty="0">
                <a:solidFill>
                  <a:schemeClr val="tx2"/>
                </a:solidFill>
                <a:latin typeface="微软雅黑" panose="020B0503020204020204" charset="-122"/>
              </a:rPr>
              <a:t>文字</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0"/>
                                        </p:tgtEl>
                                        <p:attrNameLst>
                                          <p:attrName>style.visibility</p:attrName>
                                        </p:attrNameLst>
                                      </p:cBhvr>
                                      <p:to>
                                        <p:strVal val="visible"/>
                                      </p:to>
                                    </p:set>
                                    <p:anim calcmode="lin" valueType="num">
                                      <p:cBhvr>
                                        <p:cTn id="13" dur="500" fill="hold"/>
                                        <p:tgtEl>
                                          <p:spTgt spid="90"/>
                                        </p:tgtEl>
                                        <p:attrNameLst>
                                          <p:attrName>ppt_w</p:attrName>
                                        </p:attrNameLst>
                                      </p:cBhvr>
                                      <p:tavLst>
                                        <p:tav tm="0">
                                          <p:val>
                                            <p:fltVal val="0"/>
                                          </p:val>
                                        </p:tav>
                                        <p:tav tm="100000">
                                          <p:val>
                                            <p:strVal val="#ppt_w"/>
                                          </p:val>
                                        </p:tav>
                                      </p:tavLst>
                                    </p:anim>
                                    <p:anim calcmode="lin" valueType="num">
                                      <p:cBhvr>
                                        <p:cTn id="14" dur="500" fill="hold"/>
                                        <p:tgtEl>
                                          <p:spTgt spid="90"/>
                                        </p:tgtEl>
                                        <p:attrNameLst>
                                          <p:attrName>ppt_h</p:attrName>
                                        </p:attrNameLst>
                                      </p:cBhvr>
                                      <p:tavLst>
                                        <p:tav tm="0">
                                          <p:val>
                                            <p:fltVal val="0"/>
                                          </p:val>
                                        </p:tav>
                                        <p:tav tm="100000">
                                          <p:val>
                                            <p:strVal val="#ppt_h"/>
                                          </p:val>
                                        </p:tav>
                                      </p:tavLst>
                                    </p:anim>
                                    <p:animEffect transition="in" filter="fade">
                                      <p:cBhvr>
                                        <p:cTn id="15" dur="500"/>
                                        <p:tgtEl>
                                          <p:spTgt spid="9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1"/>
                                        </p:tgtEl>
                                        <p:attrNameLst>
                                          <p:attrName>style.visibility</p:attrName>
                                        </p:attrNameLst>
                                      </p:cBhvr>
                                      <p:to>
                                        <p:strVal val="visible"/>
                                      </p:to>
                                    </p:set>
                                    <p:anim calcmode="lin" valueType="num">
                                      <p:cBhvr>
                                        <p:cTn id="18" dur="500" fill="hold"/>
                                        <p:tgtEl>
                                          <p:spTgt spid="91"/>
                                        </p:tgtEl>
                                        <p:attrNameLst>
                                          <p:attrName>ppt_w</p:attrName>
                                        </p:attrNameLst>
                                      </p:cBhvr>
                                      <p:tavLst>
                                        <p:tav tm="0">
                                          <p:val>
                                            <p:fltVal val="0"/>
                                          </p:val>
                                        </p:tav>
                                        <p:tav tm="100000">
                                          <p:val>
                                            <p:strVal val="#ppt_w"/>
                                          </p:val>
                                        </p:tav>
                                      </p:tavLst>
                                    </p:anim>
                                    <p:anim calcmode="lin" valueType="num">
                                      <p:cBhvr>
                                        <p:cTn id="19" dur="500" fill="hold"/>
                                        <p:tgtEl>
                                          <p:spTgt spid="91"/>
                                        </p:tgtEl>
                                        <p:attrNameLst>
                                          <p:attrName>ppt_h</p:attrName>
                                        </p:attrNameLst>
                                      </p:cBhvr>
                                      <p:tavLst>
                                        <p:tav tm="0">
                                          <p:val>
                                            <p:fltVal val="0"/>
                                          </p:val>
                                        </p:tav>
                                        <p:tav tm="100000">
                                          <p:val>
                                            <p:strVal val="#ppt_h"/>
                                          </p:val>
                                        </p:tav>
                                      </p:tavLst>
                                    </p:anim>
                                    <p:animEffect transition="in" filter="fade">
                                      <p:cBhvr>
                                        <p:cTn id="20" dur="500"/>
                                        <p:tgtEl>
                                          <p:spTgt spid="9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anim calcmode="lin" valueType="num">
                                      <p:cBhvr>
                                        <p:cTn id="23" dur="500" fill="hold"/>
                                        <p:tgtEl>
                                          <p:spTgt spid="92"/>
                                        </p:tgtEl>
                                        <p:attrNameLst>
                                          <p:attrName>ppt_w</p:attrName>
                                        </p:attrNameLst>
                                      </p:cBhvr>
                                      <p:tavLst>
                                        <p:tav tm="0">
                                          <p:val>
                                            <p:fltVal val="0"/>
                                          </p:val>
                                        </p:tav>
                                        <p:tav tm="100000">
                                          <p:val>
                                            <p:strVal val="#ppt_w"/>
                                          </p:val>
                                        </p:tav>
                                      </p:tavLst>
                                    </p:anim>
                                    <p:anim calcmode="lin" valueType="num">
                                      <p:cBhvr>
                                        <p:cTn id="24" dur="500" fill="hold"/>
                                        <p:tgtEl>
                                          <p:spTgt spid="92"/>
                                        </p:tgtEl>
                                        <p:attrNameLst>
                                          <p:attrName>ppt_h</p:attrName>
                                        </p:attrNameLst>
                                      </p:cBhvr>
                                      <p:tavLst>
                                        <p:tav tm="0">
                                          <p:val>
                                            <p:fltVal val="0"/>
                                          </p:val>
                                        </p:tav>
                                        <p:tav tm="100000">
                                          <p:val>
                                            <p:strVal val="#ppt_h"/>
                                          </p:val>
                                        </p:tav>
                                      </p:tavLst>
                                    </p:anim>
                                    <p:animEffect transition="in" filter="fade">
                                      <p:cBhvr>
                                        <p:cTn id="25" dur="500"/>
                                        <p:tgtEl>
                                          <p:spTgt spid="9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93"/>
                                        </p:tgtEl>
                                        <p:attrNameLst>
                                          <p:attrName>style.visibility</p:attrName>
                                        </p:attrNameLst>
                                      </p:cBhvr>
                                      <p:to>
                                        <p:strVal val="visible"/>
                                      </p:to>
                                    </p:set>
                                    <p:anim calcmode="lin" valueType="num">
                                      <p:cBhvr>
                                        <p:cTn id="28" dur="500" fill="hold"/>
                                        <p:tgtEl>
                                          <p:spTgt spid="93"/>
                                        </p:tgtEl>
                                        <p:attrNameLst>
                                          <p:attrName>ppt_w</p:attrName>
                                        </p:attrNameLst>
                                      </p:cBhvr>
                                      <p:tavLst>
                                        <p:tav tm="0">
                                          <p:val>
                                            <p:fltVal val="0"/>
                                          </p:val>
                                        </p:tav>
                                        <p:tav tm="100000">
                                          <p:val>
                                            <p:strVal val="#ppt_w"/>
                                          </p:val>
                                        </p:tav>
                                      </p:tavLst>
                                    </p:anim>
                                    <p:anim calcmode="lin" valueType="num">
                                      <p:cBhvr>
                                        <p:cTn id="29" dur="500" fill="hold"/>
                                        <p:tgtEl>
                                          <p:spTgt spid="93"/>
                                        </p:tgtEl>
                                        <p:attrNameLst>
                                          <p:attrName>ppt_h</p:attrName>
                                        </p:attrNameLst>
                                      </p:cBhvr>
                                      <p:tavLst>
                                        <p:tav tm="0">
                                          <p:val>
                                            <p:fltVal val="0"/>
                                          </p:val>
                                        </p:tav>
                                        <p:tav tm="100000">
                                          <p:val>
                                            <p:strVal val="#ppt_h"/>
                                          </p:val>
                                        </p:tav>
                                      </p:tavLst>
                                    </p:anim>
                                    <p:animEffect transition="in" filter="fade">
                                      <p:cBhvr>
                                        <p:cTn id="30" dur="500"/>
                                        <p:tgtEl>
                                          <p:spTgt spid="9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anim calcmode="lin" valueType="num">
                                      <p:cBhvr>
                                        <p:cTn id="33" dur="500" fill="hold"/>
                                        <p:tgtEl>
                                          <p:spTgt spid="94"/>
                                        </p:tgtEl>
                                        <p:attrNameLst>
                                          <p:attrName>ppt_w</p:attrName>
                                        </p:attrNameLst>
                                      </p:cBhvr>
                                      <p:tavLst>
                                        <p:tav tm="0">
                                          <p:val>
                                            <p:fltVal val="0"/>
                                          </p:val>
                                        </p:tav>
                                        <p:tav tm="100000">
                                          <p:val>
                                            <p:strVal val="#ppt_w"/>
                                          </p:val>
                                        </p:tav>
                                      </p:tavLst>
                                    </p:anim>
                                    <p:anim calcmode="lin" valueType="num">
                                      <p:cBhvr>
                                        <p:cTn id="34" dur="500" fill="hold"/>
                                        <p:tgtEl>
                                          <p:spTgt spid="94"/>
                                        </p:tgtEl>
                                        <p:attrNameLst>
                                          <p:attrName>ppt_h</p:attrName>
                                        </p:attrNameLst>
                                      </p:cBhvr>
                                      <p:tavLst>
                                        <p:tav tm="0">
                                          <p:val>
                                            <p:fltVal val="0"/>
                                          </p:val>
                                        </p:tav>
                                        <p:tav tm="100000">
                                          <p:val>
                                            <p:strVal val="#ppt_h"/>
                                          </p:val>
                                        </p:tav>
                                      </p:tavLst>
                                    </p:anim>
                                    <p:animEffect transition="in" filter="fade">
                                      <p:cBhvr>
                                        <p:cTn id="35" dur="500"/>
                                        <p:tgtEl>
                                          <p:spTgt spid="9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5"/>
                                        </p:tgtEl>
                                        <p:attrNameLst>
                                          <p:attrName>style.visibility</p:attrName>
                                        </p:attrNameLst>
                                      </p:cBhvr>
                                      <p:to>
                                        <p:strVal val="visible"/>
                                      </p:to>
                                    </p:set>
                                    <p:anim calcmode="lin" valueType="num">
                                      <p:cBhvr>
                                        <p:cTn id="38" dur="500" fill="hold"/>
                                        <p:tgtEl>
                                          <p:spTgt spid="95"/>
                                        </p:tgtEl>
                                        <p:attrNameLst>
                                          <p:attrName>ppt_w</p:attrName>
                                        </p:attrNameLst>
                                      </p:cBhvr>
                                      <p:tavLst>
                                        <p:tav tm="0">
                                          <p:val>
                                            <p:fltVal val="0"/>
                                          </p:val>
                                        </p:tav>
                                        <p:tav tm="100000">
                                          <p:val>
                                            <p:strVal val="#ppt_w"/>
                                          </p:val>
                                        </p:tav>
                                      </p:tavLst>
                                    </p:anim>
                                    <p:anim calcmode="lin" valueType="num">
                                      <p:cBhvr>
                                        <p:cTn id="39" dur="500" fill="hold"/>
                                        <p:tgtEl>
                                          <p:spTgt spid="95"/>
                                        </p:tgtEl>
                                        <p:attrNameLst>
                                          <p:attrName>ppt_h</p:attrName>
                                        </p:attrNameLst>
                                      </p:cBhvr>
                                      <p:tavLst>
                                        <p:tav tm="0">
                                          <p:val>
                                            <p:fltVal val="0"/>
                                          </p:val>
                                        </p:tav>
                                        <p:tav tm="100000">
                                          <p:val>
                                            <p:strVal val="#ppt_h"/>
                                          </p:val>
                                        </p:tav>
                                      </p:tavLst>
                                    </p:anim>
                                    <p:animEffect transition="in" filter="fade">
                                      <p:cBhvr>
                                        <p:cTn id="40" dur="500"/>
                                        <p:tgtEl>
                                          <p:spTgt spid="9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animEffect transition="in" filter="fade">
                                      <p:cBhvr>
                                        <p:cTn id="50" dur="500"/>
                                        <p:tgtEl>
                                          <p:spTgt spid="3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par>
                                <p:cTn id="56" presetID="53" presetClass="entr" presetSubtype="16"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53" presetClass="entr" presetSubtype="16"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childTnLst>
                                </p:cTn>
                              </p:par>
                              <p:par>
                                <p:cTn id="66" presetID="53" presetClass="entr" presetSubtype="16" fill="hold" nodeType="with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animEffect transition="in" filter="fade">
                                      <p:cBhvr>
                                        <p:cTn id="70" dur="500"/>
                                        <p:tgtEl>
                                          <p:spTgt spid="37"/>
                                        </p:tgtEl>
                                      </p:cBhvr>
                                    </p:animEffect>
                                  </p:childTnLst>
                                </p:cTn>
                              </p:par>
                              <p:par>
                                <p:cTn id="71" presetID="53" presetClass="entr" presetSubtype="16"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par>
                                <p:cTn id="76" presetID="53" presetClass="entr" presetSubtype="16" fill="hold" nodeType="with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p:cTn id="78" dur="500" fill="hold"/>
                                        <p:tgtEl>
                                          <p:spTgt spid="39"/>
                                        </p:tgtEl>
                                        <p:attrNameLst>
                                          <p:attrName>ppt_w</p:attrName>
                                        </p:attrNameLst>
                                      </p:cBhvr>
                                      <p:tavLst>
                                        <p:tav tm="0">
                                          <p:val>
                                            <p:fltVal val="0"/>
                                          </p:val>
                                        </p:tav>
                                        <p:tav tm="100000">
                                          <p:val>
                                            <p:strVal val="#ppt_w"/>
                                          </p:val>
                                        </p:tav>
                                      </p:tavLst>
                                    </p:anim>
                                    <p:anim calcmode="lin" valueType="num">
                                      <p:cBhvr>
                                        <p:cTn id="79" dur="500" fill="hold"/>
                                        <p:tgtEl>
                                          <p:spTgt spid="39"/>
                                        </p:tgtEl>
                                        <p:attrNameLst>
                                          <p:attrName>ppt_h</p:attrName>
                                        </p:attrNameLst>
                                      </p:cBhvr>
                                      <p:tavLst>
                                        <p:tav tm="0">
                                          <p:val>
                                            <p:fltVal val="0"/>
                                          </p:val>
                                        </p:tav>
                                        <p:tav tm="100000">
                                          <p:val>
                                            <p:strVal val="#ppt_h"/>
                                          </p:val>
                                        </p:tav>
                                      </p:tavLst>
                                    </p:anim>
                                    <p:animEffect transition="in" filter="fade">
                                      <p:cBhvr>
                                        <p:cTn id="80" dur="500"/>
                                        <p:tgtEl>
                                          <p:spTgt spid="39"/>
                                        </p:tgtEl>
                                      </p:cBhvr>
                                    </p:animEffect>
                                  </p:childTnLst>
                                </p:cTn>
                              </p:par>
                              <p:par>
                                <p:cTn id="81" presetID="53" presetClass="entr" presetSubtype="16" fill="hold" nodeType="with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p:cTn id="83" dur="500" fill="hold"/>
                                        <p:tgtEl>
                                          <p:spTgt spid="40"/>
                                        </p:tgtEl>
                                        <p:attrNameLst>
                                          <p:attrName>ppt_w</p:attrName>
                                        </p:attrNameLst>
                                      </p:cBhvr>
                                      <p:tavLst>
                                        <p:tav tm="0">
                                          <p:val>
                                            <p:fltVal val="0"/>
                                          </p:val>
                                        </p:tav>
                                        <p:tav tm="100000">
                                          <p:val>
                                            <p:strVal val="#ppt_w"/>
                                          </p:val>
                                        </p:tav>
                                      </p:tavLst>
                                    </p:anim>
                                    <p:anim calcmode="lin" valueType="num">
                                      <p:cBhvr>
                                        <p:cTn id="84" dur="500" fill="hold"/>
                                        <p:tgtEl>
                                          <p:spTgt spid="40"/>
                                        </p:tgtEl>
                                        <p:attrNameLst>
                                          <p:attrName>ppt_h</p:attrName>
                                        </p:attrNameLst>
                                      </p:cBhvr>
                                      <p:tavLst>
                                        <p:tav tm="0">
                                          <p:val>
                                            <p:fltVal val="0"/>
                                          </p:val>
                                        </p:tav>
                                        <p:tav tm="100000">
                                          <p:val>
                                            <p:strVal val="#ppt_h"/>
                                          </p:val>
                                        </p:tav>
                                      </p:tavLst>
                                    </p:anim>
                                    <p:animEffect transition="in" filter="fade">
                                      <p:cBhvr>
                                        <p:cTn id="85" dur="500"/>
                                        <p:tgtEl>
                                          <p:spTgt spid="4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 calcmode="lin" valueType="num">
                                      <p:cBhvr>
                                        <p:cTn id="93" dur="500" fill="hold"/>
                                        <p:tgtEl>
                                          <p:spTgt spid="45"/>
                                        </p:tgtEl>
                                        <p:attrNameLst>
                                          <p:attrName>ppt_w</p:attrName>
                                        </p:attrNameLst>
                                      </p:cBhvr>
                                      <p:tavLst>
                                        <p:tav tm="0">
                                          <p:val>
                                            <p:fltVal val="0"/>
                                          </p:val>
                                        </p:tav>
                                        <p:tav tm="100000">
                                          <p:val>
                                            <p:strVal val="#ppt_w"/>
                                          </p:val>
                                        </p:tav>
                                      </p:tavLst>
                                    </p:anim>
                                    <p:anim calcmode="lin" valueType="num">
                                      <p:cBhvr>
                                        <p:cTn id="94" dur="500" fill="hold"/>
                                        <p:tgtEl>
                                          <p:spTgt spid="45"/>
                                        </p:tgtEl>
                                        <p:attrNameLst>
                                          <p:attrName>ppt_h</p:attrName>
                                        </p:attrNameLst>
                                      </p:cBhvr>
                                      <p:tavLst>
                                        <p:tav tm="0">
                                          <p:val>
                                            <p:fltVal val="0"/>
                                          </p:val>
                                        </p:tav>
                                        <p:tav tm="100000">
                                          <p:val>
                                            <p:strVal val="#ppt_h"/>
                                          </p:val>
                                        </p:tav>
                                      </p:tavLst>
                                    </p:anim>
                                    <p:animEffect transition="in" filter="fade">
                                      <p:cBhvr>
                                        <p:cTn id="95" dur="500"/>
                                        <p:tgtEl>
                                          <p:spTgt spid="45"/>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anim calcmode="lin" valueType="num">
                                      <p:cBhvr>
                                        <p:cTn id="103" dur="500" fill="hold"/>
                                        <p:tgtEl>
                                          <p:spTgt spid="47"/>
                                        </p:tgtEl>
                                        <p:attrNameLst>
                                          <p:attrName>ppt_w</p:attrName>
                                        </p:attrNameLst>
                                      </p:cBhvr>
                                      <p:tavLst>
                                        <p:tav tm="0">
                                          <p:val>
                                            <p:fltVal val="0"/>
                                          </p:val>
                                        </p:tav>
                                        <p:tav tm="100000">
                                          <p:val>
                                            <p:strVal val="#ppt_w"/>
                                          </p:val>
                                        </p:tav>
                                      </p:tavLst>
                                    </p:anim>
                                    <p:anim calcmode="lin" valueType="num">
                                      <p:cBhvr>
                                        <p:cTn id="104" dur="500" fill="hold"/>
                                        <p:tgtEl>
                                          <p:spTgt spid="47"/>
                                        </p:tgtEl>
                                        <p:attrNameLst>
                                          <p:attrName>ppt_h</p:attrName>
                                        </p:attrNameLst>
                                      </p:cBhvr>
                                      <p:tavLst>
                                        <p:tav tm="0">
                                          <p:val>
                                            <p:fltVal val="0"/>
                                          </p:val>
                                        </p:tav>
                                        <p:tav tm="100000">
                                          <p:val>
                                            <p:strVal val="#ppt_h"/>
                                          </p:val>
                                        </p:tav>
                                      </p:tavLst>
                                    </p:anim>
                                    <p:animEffect transition="in" filter="fade">
                                      <p:cBhvr>
                                        <p:cTn id="105" dur="500"/>
                                        <p:tgtEl>
                                          <p:spTgt spid="4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8"/>
                                        </p:tgtEl>
                                        <p:attrNameLst>
                                          <p:attrName>style.visibility</p:attrName>
                                        </p:attrNameLst>
                                      </p:cBhvr>
                                      <p:to>
                                        <p:strVal val="visible"/>
                                      </p:to>
                                    </p:set>
                                    <p:anim calcmode="lin" valueType="num">
                                      <p:cBhvr>
                                        <p:cTn id="108" dur="500" fill="hold"/>
                                        <p:tgtEl>
                                          <p:spTgt spid="48"/>
                                        </p:tgtEl>
                                        <p:attrNameLst>
                                          <p:attrName>ppt_w</p:attrName>
                                        </p:attrNameLst>
                                      </p:cBhvr>
                                      <p:tavLst>
                                        <p:tav tm="0">
                                          <p:val>
                                            <p:fltVal val="0"/>
                                          </p:val>
                                        </p:tav>
                                        <p:tav tm="100000">
                                          <p:val>
                                            <p:strVal val="#ppt_w"/>
                                          </p:val>
                                        </p:tav>
                                      </p:tavLst>
                                    </p:anim>
                                    <p:anim calcmode="lin" valueType="num">
                                      <p:cBhvr>
                                        <p:cTn id="109" dur="500" fill="hold"/>
                                        <p:tgtEl>
                                          <p:spTgt spid="48"/>
                                        </p:tgtEl>
                                        <p:attrNameLst>
                                          <p:attrName>ppt_h</p:attrName>
                                        </p:attrNameLst>
                                      </p:cBhvr>
                                      <p:tavLst>
                                        <p:tav tm="0">
                                          <p:val>
                                            <p:fltVal val="0"/>
                                          </p:val>
                                        </p:tav>
                                        <p:tav tm="100000">
                                          <p:val>
                                            <p:strVal val="#ppt_h"/>
                                          </p:val>
                                        </p:tav>
                                      </p:tavLst>
                                    </p:anim>
                                    <p:animEffect transition="in" filter="fade">
                                      <p:cBhvr>
                                        <p:cTn id="110" dur="500"/>
                                        <p:tgtEl>
                                          <p:spTgt spid="48"/>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50"/>
                                        </p:tgtEl>
                                        <p:attrNameLst>
                                          <p:attrName>style.visibility</p:attrName>
                                        </p:attrNameLst>
                                      </p:cBhvr>
                                      <p:to>
                                        <p:strVal val="visible"/>
                                      </p:to>
                                    </p:set>
                                    <p:anim calcmode="lin" valueType="num">
                                      <p:cBhvr>
                                        <p:cTn id="113" dur="500" fill="hold"/>
                                        <p:tgtEl>
                                          <p:spTgt spid="50"/>
                                        </p:tgtEl>
                                        <p:attrNameLst>
                                          <p:attrName>ppt_w</p:attrName>
                                        </p:attrNameLst>
                                      </p:cBhvr>
                                      <p:tavLst>
                                        <p:tav tm="0">
                                          <p:val>
                                            <p:fltVal val="0"/>
                                          </p:val>
                                        </p:tav>
                                        <p:tav tm="100000">
                                          <p:val>
                                            <p:strVal val="#ppt_w"/>
                                          </p:val>
                                        </p:tav>
                                      </p:tavLst>
                                    </p:anim>
                                    <p:anim calcmode="lin" valueType="num">
                                      <p:cBhvr>
                                        <p:cTn id="114" dur="500" fill="hold"/>
                                        <p:tgtEl>
                                          <p:spTgt spid="50"/>
                                        </p:tgtEl>
                                        <p:attrNameLst>
                                          <p:attrName>ppt_h</p:attrName>
                                        </p:attrNameLst>
                                      </p:cBhvr>
                                      <p:tavLst>
                                        <p:tav tm="0">
                                          <p:val>
                                            <p:fltVal val="0"/>
                                          </p:val>
                                        </p:tav>
                                        <p:tav tm="100000">
                                          <p:val>
                                            <p:strVal val="#ppt_h"/>
                                          </p:val>
                                        </p:tav>
                                      </p:tavLst>
                                    </p:anim>
                                    <p:animEffect transition="in" filter="fade">
                                      <p:cBhvr>
                                        <p:cTn id="115" dur="500"/>
                                        <p:tgtEl>
                                          <p:spTgt spid="50"/>
                                        </p:tgtEl>
                                      </p:cBhvr>
                                    </p:animEffect>
                                  </p:childTnLst>
                                </p:cTn>
                              </p:par>
                              <p:par>
                                <p:cTn id="116" presetID="53" presetClass="entr" presetSubtype="16" fill="hold" nodeType="withEffect">
                                  <p:stCondLst>
                                    <p:cond delay="0"/>
                                  </p:stCondLst>
                                  <p:childTnLst>
                                    <p:set>
                                      <p:cBhvr>
                                        <p:cTn id="117" dur="1" fill="hold">
                                          <p:stCondLst>
                                            <p:cond delay="0"/>
                                          </p:stCondLst>
                                        </p:cTn>
                                        <p:tgtEl>
                                          <p:spTgt spid="3"/>
                                        </p:tgtEl>
                                        <p:attrNameLst>
                                          <p:attrName>style.visibility</p:attrName>
                                        </p:attrNameLst>
                                      </p:cBhvr>
                                      <p:to>
                                        <p:strVal val="visible"/>
                                      </p:to>
                                    </p:set>
                                    <p:anim calcmode="lin" valueType="num">
                                      <p:cBhvr>
                                        <p:cTn id="118" dur="500" fill="hold"/>
                                        <p:tgtEl>
                                          <p:spTgt spid="3"/>
                                        </p:tgtEl>
                                        <p:attrNameLst>
                                          <p:attrName>ppt_w</p:attrName>
                                        </p:attrNameLst>
                                      </p:cBhvr>
                                      <p:tavLst>
                                        <p:tav tm="0">
                                          <p:val>
                                            <p:fltVal val="0"/>
                                          </p:val>
                                        </p:tav>
                                        <p:tav tm="100000">
                                          <p:val>
                                            <p:strVal val="#ppt_w"/>
                                          </p:val>
                                        </p:tav>
                                      </p:tavLst>
                                    </p:anim>
                                    <p:anim calcmode="lin" valueType="num">
                                      <p:cBhvr>
                                        <p:cTn id="119" dur="500" fill="hold"/>
                                        <p:tgtEl>
                                          <p:spTgt spid="3"/>
                                        </p:tgtEl>
                                        <p:attrNameLst>
                                          <p:attrName>ppt_h</p:attrName>
                                        </p:attrNameLst>
                                      </p:cBhvr>
                                      <p:tavLst>
                                        <p:tav tm="0">
                                          <p:val>
                                            <p:fltVal val="0"/>
                                          </p:val>
                                        </p:tav>
                                        <p:tav tm="100000">
                                          <p:val>
                                            <p:strVal val="#ppt_h"/>
                                          </p:val>
                                        </p:tav>
                                      </p:tavLst>
                                    </p:anim>
                                    <p:animEffect transition="in" filter="fade">
                                      <p:cBhvr>
                                        <p:cTn id="120" dur="500"/>
                                        <p:tgtEl>
                                          <p:spTgt spid="3"/>
                                        </p:tgtEl>
                                      </p:cBhvr>
                                    </p:animEffect>
                                  </p:childTnLst>
                                </p:cTn>
                              </p:par>
                              <p:par>
                                <p:cTn id="121" presetID="2" presetClass="entr" presetSubtype="8" fill="hold" nodeType="withEffect">
                                  <p:stCondLst>
                                    <p:cond delay="0"/>
                                  </p:stCondLst>
                                  <p:childTnLst>
                                    <p:set>
                                      <p:cBhvr>
                                        <p:cTn id="122" dur="1" fill="hold">
                                          <p:stCondLst>
                                            <p:cond delay="0"/>
                                          </p:stCondLst>
                                        </p:cTn>
                                        <p:tgtEl>
                                          <p:spTgt spid="61"/>
                                        </p:tgtEl>
                                        <p:attrNameLst>
                                          <p:attrName>style.visibility</p:attrName>
                                        </p:attrNameLst>
                                      </p:cBhvr>
                                      <p:to>
                                        <p:strVal val="visible"/>
                                      </p:to>
                                    </p:set>
                                    <p:anim calcmode="lin" valueType="num">
                                      <p:cBhvr additive="base">
                                        <p:cTn id="123" dur="500" fill="hold"/>
                                        <p:tgtEl>
                                          <p:spTgt spid="61"/>
                                        </p:tgtEl>
                                        <p:attrNameLst>
                                          <p:attrName>ppt_x</p:attrName>
                                        </p:attrNameLst>
                                      </p:cBhvr>
                                      <p:tavLst>
                                        <p:tav tm="0">
                                          <p:val>
                                            <p:strVal val="0-#ppt_w/2"/>
                                          </p:val>
                                        </p:tav>
                                        <p:tav tm="100000">
                                          <p:val>
                                            <p:strVal val="#ppt_x"/>
                                          </p:val>
                                        </p:tav>
                                      </p:tavLst>
                                    </p:anim>
                                    <p:anim calcmode="lin" valueType="num">
                                      <p:cBhvr additive="base">
                                        <p:cTn id="124" dur="500" fill="hold"/>
                                        <p:tgtEl>
                                          <p:spTgt spid="61"/>
                                        </p:tgtEl>
                                        <p:attrNameLst>
                                          <p:attrName>ppt_y</p:attrName>
                                        </p:attrNameLst>
                                      </p:cBhvr>
                                      <p:tavLst>
                                        <p:tav tm="0">
                                          <p:val>
                                            <p:strVal val="#ppt_y"/>
                                          </p:val>
                                        </p:tav>
                                        <p:tav tm="100000">
                                          <p:val>
                                            <p:strVal val="#ppt_y"/>
                                          </p:val>
                                        </p:tav>
                                      </p:tavLst>
                                    </p:anim>
                                  </p:childTnLst>
                                </p:cTn>
                              </p:par>
                              <p:par>
                                <p:cTn id="125" presetID="2" presetClass="entr" presetSubtype="8" fill="hold" nodeType="withEffect">
                                  <p:stCondLst>
                                    <p:cond delay="0"/>
                                  </p:stCondLst>
                                  <p:childTnLst>
                                    <p:set>
                                      <p:cBhvr>
                                        <p:cTn id="126" dur="1" fill="hold">
                                          <p:stCondLst>
                                            <p:cond delay="0"/>
                                          </p:stCondLst>
                                        </p:cTn>
                                        <p:tgtEl>
                                          <p:spTgt spid="65"/>
                                        </p:tgtEl>
                                        <p:attrNameLst>
                                          <p:attrName>style.visibility</p:attrName>
                                        </p:attrNameLst>
                                      </p:cBhvr>
                                      <p:to>
                                        <p:strVal val="visible"/>
                                      </p:to>
                                    </p:set>
                                    <p:anim calcmode="lin" valueType="num">
                                      <p:cBhvr additive="base">
                                        <p:cTn id="127" dur="500" fill="hold"/>
                                        <p:tgtEl>
                                          <p:spTgt spid="65"/>
                                        </p:tgtEl>
                                        <p:attrNameLst>
                                          <p:attrName>ppt_x</p:attrName>
                                        </p:attrNameLst>
                                      </p:cBhvr>
                                      <p:tavLst>
                                        <p:tav tm="0">
                                          <p:val>
                                            <p:strVal val="0-#ppt_w/2"/>
                                          </p:val>
                                        </p:tav>
                                        <p:tav tm="100000">
                                          <p:val>
                                            <p:strVal val="#ppt_x"/>
                                          </p:val>
                                        </p:tav>
                                      </p:tavLst>
                                    </p:anim>
                                    <p:anim calcmode="lin" valueType="num">
                                      <p:cBhvr additive="base">
                                        <p:cTn id="128" dur="500" fill="hold"/>
                                        <p:tgtEl>
                                          <p:spTgt spid="65"/>
                                        </p:tgtEl>
                                        <p:attrNameLst>
                                          <p:attrName>ppt_y</p:attrName>
                                        </p:attrNameLst>
                                      </p:cBhvr>
                                      <p:tavLst>
                                        <p:tav tm="0">
                                          <p:val>
                                            <p:strVal val="#ppt_y"/>
                                          </p:val>
                                        </p:tav>
                                        <p:tav tm="100000">
                                          <p:val>
                                            <p:strVal val="#ppt_y"/>
                                          </p:val>
                                        </p:tav>
                                      </p:tavLst>
                                    </p:anim>
                                  </p:childTnLst>
                                </p:cTn>
                              </p:par>
                              <p:par>
                                <p:cTn id="129" presetID="2" presetClass="entr" presetSubtype="2" fill="hold" nodeType="withEffect">
                                  <p:stCondLst>
                                    <p:cond delay="0"/>
                                  </p:stCondLst>
                                  <p:childTnLst>
                                    <p:set>
                                      <p:cBhvr>
                                        <p:cTn id="130" dur="1" fill="hold">
                                          <p:stCondLst>
                                            <p:cond delay="0"/>
                                          </p:stCondLst>
                                        </p:cTn>
                                        <p:tgtEl>
                                          <p:spTgt spid="73"/>
                                        </p:tgtEl>
                                        <p:attrNameLst>
                                          <p:attrName>style.visibility</p:attrName>
                                        </p:attrNameLst>
                                      </p:cBhvr>
                                      <p:to>
                                        <p:strVal val="visible"/>
                                      </p:to>
                                    </p:set>
                                    <p:anim calcmode="lin" valueType="num">
                                      <p:cBhvr additive="base">
                                        <p:cTn id="131" dur="500" fill="hold"/>
                                        <p:tgtEl>
                                          <p:spTgt spid="73"/>
                                        </p:tgtEl>
                                        <p:attrNameLst>
                                          <p:attrName>ppt_x</p:attrName>
                                        </p:attrNameLst>
                                      </p:cBhvr>
                                      <p:tavLst>
                                        <p:tav tm="0">
                                          <p:val>
                                            <p:strVal val="1+#ppt_w/2"/>
                                          </p:val>
                                        </p:tav>
                                        <p:tav tm="100000">
                                          <p:val>
                                            <p:strVal val="#ppt_x"/>
                                          </p:val>
                                        </p:tav>
                                      </p:tavLst>
                                    </p:anim>
                                    <p:anim calcmode="lin" valueType="num">
                                      <p:cBhvr additive="base">
                                        <p:cTn id="132" dur="500" fill="hold"/>
                                        <p:tgtEl>
                                          <p:spTgt spid="73"/>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500" fill="hold"/>
                                        <p:tgtEl>
                                          <p:spTgt spid="79"/>
                                        </p:tgtEl>
                                        <p:attrNameLst>
                                          <p:attrName>ppt_x</p:attrName>
                                        </p:attrNameLst>
                                      </p:cBhvr>
                                      <p:tavLst>
                                        <p:tav tm="0">
                                          <p:val>
                                            <p:strVal val="1+#ppt_w/2"/>
                                          </p:val>
                                        </p:tav>
                                        <p:tav tm="100000">
                                          <p:val>
                                            <p:strVal val="#ppt_x"/>
                                          </p:val>
                                        </p:tav>
                                      </p:tavLst>
                                    </p:anim>
                                    <p:anim calcmode="lin" valueType="num">
                                      <p:cBhvr additive="base">
                                        <p:cTn id="136"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44" grpId="0" animBg="1"/>
      <p:bldP spid="45" grpId="0" animBg="1"/>
      <p:bldP spid="46" grpId="0" animBg="1"/>
      <p:bldP spid="47" grpId="0" animBg="1"/>
      <p:bldP spid="48" grpId="0" animBg="1"/>
      <p:bldP spid="50" grpId="0" animBg="1"/>
      <p:bldP spid="90" grpId="0"/>
      <p:bldP spid="91" grpId="0"/>
      <p:bldP spid="92" grpId="0"/>
      <p:bldP spid="93" grpId="0"/>
      <p:bldP spid="94" grpId="0"/>
      <p:bldP spid="95"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sp>
        <p:nvSpPr>
          <p:cNvPr id="49" name="TextBox 48"/>
          <p:cNvSpPr txBox="1"/>
          <p:nvPr/>
        </p:nvSpPr>
        <p:spPr>
          <a:xfrm>
            <a:off x="2502929" y="1954279"/>
            <a:ext cx="2123959" cy="507983"/>
          </a:xfrm>
          <a:prstGeom prst="rect">
            <a:avLst/>
          </a:prstGeom>
          <a:noFill/>
        </p:spPr>
        <p:txBody>
          <a:bodyPr wrap="none" lIns="137309" tIns="68655" rIns="137309" bIns="68655" rtlCol="0">
            <a:spAutoFit/>
          </a:bodyPr>
          <a:lstStyle/>
          <a:p>
            <a:r>
              <a:rPr lang="zh-CN" altLang="en-US" sz="2400" dirty="0">
                <a:solidFill>
                  <a:schemeClr val="bg1"/>
                </a:solidFill>
                <a:latin typeface="微软雅黑" panose="020B0503020204020204" charset="-122"/>
              </a:rPr>
              <a:t>点击添加标题</a:t>
            </a:r>
          </a:p>
        </p:txBody>
      </p:sp>
      <p:sp>
        <p:nvSpPr>
          <p:cNvPr id="53" name="TextBox 52"/>
          <p:cNvSpPr txBox="1"/>
          <p:nvPr/>
        </p:nvSpPr>
        <p:spPr>
          <a:xfrm>
            <a:off x="1299180" y="2782253"/>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rPr>
              <a:t>添加标题</a:t>
            </a:r>
          </a:p>
        </p:txBody>
      </p:sp>
      <p:sp>
        <p:nvSpPr>
          <p:cNvPr id="55" name="右箭头 54"/>
          <p:cNvSpPr/>
          <p:nvPr/>
        </p:nvSpPr>
        <p:spPr>
          <a:xfrm>
            <a:off x="2583309" y="2692635"/>
            <a:ext cx="6999312" cy="560155"/>
          </a:xfrm>
          <a:prstGeom prst="rightArrow">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63" name="TextBox 62"/>
          <p:cNvSpPr txBox="1"/>
          <p:nvPr/>
        </p:nvSpPr>
        <p:spPr>
          <a:xfrm>
            <a:off x="2746683" y="2816867"/>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charset="-122"/>
              </a:rPr>
              <a:t>点击添加文字</a:t>
            </a:r>
          </a:p>
        </p:txBody>
      </p:sp>
      <p:sp>
        <p:nvSpPr>
          <p:cNvPr id="52" name="TextBox 51"/>
          <p:cNvSpPr txBox="1"/>
          <p:nvPr/>
        </p:nvSpPr>
        <p:spPr>
          <a:xfrm>
            <a:off x="9720290" y="2744556"/>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charset="-122"/>
              </a:rPr>
              <a:t>95%</a:t>
            </a:r>
            <a:endParaRPr lang="zh-CN" altLang="en-US" sz="2000" dirty="0">
              <a:solidFill>
                <a:schemeClr val="bg1"/>
              </a:solidFill>
              <a:latin typeface="微软雅黑" panose="020B0503020204020204" charset="-122"/>
            </a:endParaRPr>
          </a:p>
        </p:txBody>
      </p:sp>
      <p:sp>
        <p:nvSpPr>
          <p:cNvPr id="67" name="TextBox 66"/>
          <p:cNvSpPr txBox="1"/>
          <p:nvPr/>
        </p:nvSpPr>
        <p:spPr>
          <a:xfrm>
            <a:off x="1303361" y="3422006"/>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rPr>
              <a:t>添加标题</a:t>
            </a:r>
          </a:p>
        </p:txBody>
      </p:sp>
      <p:sp>
        <p:nvSpPr>
          <p:cNvPr id="68" name="右箭头 67"/>
          <p:cNvSpPr/>
          <p:nvPr/>
        </p:nvSpPr>
        <p:spPr>
          <a:xfrm>
            <a:off x="2583313" y="3314801"/>
            <a:ext cx="4923699" cy="560155"/>
          </a:xfrm>
          <a:prstGeom prst="rightArrow">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69" name="TextBox 68"/>
          <p:cNvSpPr txBox="1"/>
          <p:nvPr/>
        </p:nvSpPr>
        <p:spPr>
          <a:xfrm>
            <a:off x="2746685" y="3421727"/>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charset="-122"/>
              </a:rPr>
              <a:t>点击添加文字</a:t>
            </a:r>
          </a:p>
        </p:txBody>
      </p:sp>
      <p:sp>
        <p:nvSpPr>
          <p:cNvPr id="66" name="TextBox 65"/>
          <p:cNvSpPr txBox="1"/>
          <p:nvPr/>
        </p:nvSpPr>
        <p:spPr>
          <a:xfrm>
            <a:off x="7558727" y="3388356"/>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charset="-122"/>
              </a:rPr>
              <a:t>75%</a:t>
            </a:r>
            <a:endParaRPr lang="zh-CN" altLang="en-US" sz="2000" dirty="0">
              <a:solidFill>
                <a:schemeClr val="bg1"/>
              </a:solidFill>
              <a:latin typeface="微软雅黑" panose="020B0503020204020204" charset="-122"/>
            </a:endParaRPr>
          </a:p>
        </p:txBody>
      </p:sp>
      <p:sp>
        <p:nvSpPr>
          <p:cNvPr id="75" name="TextBox 74"/>
          <p:cNvSpPr txBox="1"/>
          <p:nvPr/>
        </p:nvSpPr>
        <p:spPr>
          <a:xfrm>
            <a:off x="1323821" y="4052553"/>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rPr>
              <a:t>添加标题</a:t>
            </a:r>
          </a:p>
        </p:txBody>
      </p:sp>
      <p:sp>
        <p:nvSpPr>
          <p:cNvPr id="76" name="右箭头 75"/>
          <p:cNvSpPr/>
          <p:nvPr/>
        </p:nvSpPr>
        <p:spPr>
          <a:xfrm>
            <a:off x="2583316" y="3936975"/>
            <a:ext cx="5695816" cy="560155"/>
          </a:xfrm>
          <a:prstGeom prst="rightArrow">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77" name="TextBox 76"/>
          <p:cNvSpPr txBox="1"/>
          <p:nvPr/>
        </p:nvSpPr>
        <p:spPr>
          <a:xfrm>
            <a:off x="2746688" y="4043900"/>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charset="-122"/>
              </a:rPr>
              <a:t>点击添加文字</a:t>
            </a:r>
          </a:p>
        </p:txBody>
      </p:sp>
      <p:sp>
        <p:nvSpPr>
          <p:cNvPr id="72" name="TextBox 71"/>
          <p:cNvSpPr txBox="1"/>
          <p:nvPr/>
        </p:nvSpPr>
        <p:spPr>
          <a:xfrm>
            <a:off x="8406061" y="4014857"/>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charset="-122"/>
              </a:rPr>
              <a:t>85%</a:t>
            </a:r>
            <a:endParaRPr lang="zh-CN" altLang="en-US" sz="2000" dirty="0">
              <a:solidFill>
                <a:schemeClr val="bg1"/>
              </a:solidFill>
              <a:latin typeface="微软雅黑" panose="020B0503020204020204" charset="-122"/>
            </a:endParaRPr>
          </a:p>
        </p:txBody>
      </p:sp>
      <p:sp>
        <p:nvSpPr>
          <p:cNvPr id="81" name="TextBox 80"/>
          <p:cNvSpPr txBox="1"/>
          <p:nvPr/>
        </p:nvSpPr>
        <p:spPr>
          <a:xfrm>
            <a:off x="1311123" y="4675722"/>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rPr>
              <a:t>添加标题</a:t>
            </a:r>
          </a:p>
        </p:txBody>
      </p:sp>
      <p:sp>
        <p:nvSpPr>
          <p:cNvPr id="82" name="右箭头 81"/>
          <p:cNvSpPr/>
          <p:nvPr/>
        </p:nvSpPr>
        <p:spPr>
          <a:xfrm>
            <a:off x="2583317" y="4559137"/>
            <a:ext cx="3894200" cy="560155"/>
          </a:xfrm>
          <a:prstGeom prst="rightArrow">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83" name="TextBox 82"/>
          <p:cNvSpPr txBox="1"/>
          <p:nvPr/>
        </p:nvSpPr>
        <p:spPr>
          <a:xfrm>
            <a:off x="2746689" y="4666063"/>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charset="-122"/>
              </a:rPr>
              <a:t>点击添加文字</a:t>
            </a:r>
          </a:p>
        </p:txBody>
      </p:sp>
      <p:sp>
        <p:nvSpPr>
          <p:cNvPr id="80" name="TextBox 79"/>
          <p:cNvSpPr txBox="1"/>
          <p:nvPr/>
        </p:nvSpPr>
        <p:spPr>
          <a:xfrm>
            <a:off x="6590349" y="4641345"/>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charset="-122"/>
              </a:rPr>
              <a:t>52%</a:t>
            </a:r>
            <a:endParaRPr lang="zh-CN" altLang="en-US" sz="2000" dirty="0">
              <a:solidFill>
                <a:schemeClr val="bg1"/>
              </a:solidFill>
              <a:latin typeface="微软雅黑" panose="020B0503020204020204" charset="-122"/>
            </a:endParaRPr>
          </a:p>
        </p:txBody>
      </p:sp>
      <p:sp>
        <p:nvSpPr>
          <p:cNvPr id="87" name="TextBox 86"/>
          <p:cNvSpPr txBox="1"/>
          <p:nvPr/>
        </p:nvSpPr>
        <p:spPr>
          <a:xfrm>
            <a:off x="1311123" y="5340156"/>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rPr>
              <a:t>添加标题</a:t>
            </a:r>
          </a:p>
        </p:txBody>
      </p:sp>
      <p:sp>
        <p:nvSpPr>
          <p:cNvPr id="88" name="右箭头 87"/>
          <p:cNvSpPr/>
          <p:nvPr/>
        </p:nvSpPr>
        <p:spPr>
          <a:xfrm>
            <a:off x="2583318" y="5181309"/>
            <a:ext cx="6467937" cy="560155"/>
          </a:xfrm>
          <a:prstGeom prst="rightArrow">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89" name="TextBox 88"/>
          <p:cNvSpPr txBox="1"/>
          <p:nvPr/>
        </p:nvSpPr>
        <p:spPr>
          <a:xfrm>
            <a:off x="2746689" y="5305542"/>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charset="-122"/>
              </a:rPr>
              <a:t>点击添加文字</a:t>
            </a:r>
          </a:p>
        </p:txBody>
      </p:sp>
      <p:sp>
        <p:nvSpPr>
          <p:cNvPr id="86" name="TextBox 85"/>
          <p:cNvSpPr txBox="1"/>
          <p:nvPr/>
        </p:nvSpPr>
        <p:spPr>
          <a:xfrm>
            <a:off x="9149639" y="5233229"/>
            <a:ext cx="776149" cy="400110"/>
          </a:xfrm>
          <a:prstGeom prst="rect">
            <a:avLst/>
          </a:prstGeom>
          <a:noFill/>
        </p:spPr>
        <p:txBody>
          <a:bodyPr wrap="square" rtlCol="0">
            <a:spAutoFit/>
          </a:bodyPr>
          <a:lstStyle/>
          <a:p>
            <a:r>
              <a:rPr lang="en-US" altLang="zh-CN" sz="2000">
                <a:solidFill>
                  <a:schemeClr val="bg1"/>
                </a:solidFill>
                <a:latin typeface="微软雅黑" panose="020B0503020204020204" charset="-122"/>
              </a:rPr>
              <a:t>87%</a:t>
            </a:r>
            <a:endParaRPr lang="zh-CN" altLang="en-US" sz="2000" dirty="0">
              <a:solidFill>
                <a:schemeClr val="bg1"/>
              </a:solidFill>
              <a:latin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0-#ppt_w/2"/>
                                          </p:val>
                                        </p:tav>
                                        <p:tav tm="100000">
                                          <p:val>
                                            <p:strVal val="#ppt_x"/>
                                          </p:val>
                                        </p:tav>
                                      </p:tavLst>
                                    </p:anim>
                                    <p:anim calcmode="lin" valueType="num">
                                      <p:cBhvr additive="base">
                                        <p:cTn id="14"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0-#ppt_w/2"/>
                                          </p:val>
                                        </p:tav>
                                        <p:tav tm="100000">
                                          <p:val>
                                            <p:strVal val="#ppt_x"/>
                                          </p:val>
                                        </p:tav>
                                      </p:tavLst>
                                    </p:anim>
                                    <p:anim calcmode="lin" valueType="num">
                                      <p:cBhvr additive="base">
                                        <p:cTn id="20" dur="5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0-#ppt_w/2"/>
                                          </p:val>
                                        </p:tav>
                                        <p:tav tm="100000">
                                          <p:val>
                                            <p:strVal val="#ppt_x"/>
                                          </p:val>
                                        </p:tav>
                                      </p:tavLst>
                                    </p:anim>
                                    <p:anim calcmode="lin" valueType="num">
                                      <p:cBhvr additive="base">
                                        <p:cTn id="24" dur="500" fill="hold"/>
                                        <p:tgtEl>
                                          <p:spTgt spid="5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500" fill="hold"/>
                                        <p:tgtEl>
                                          <p:spTgt spid="63"/>
                                        </p:tgtEl>
                                        <p:attrNameLst>
                                          <p:attrName>ppt_x</p:attrName>
                                        </p:attrNameLst>
                                      </p:cBhvr>
                                      <p:tavLst>
                                        <p:tav tm="0">
                                          <p:val>
                                            <p:strVal val="0-#ppt_w/2"/>
                                          </p:val>
                                        </p:tav>
                                        <p:tav tm="100000">
                                          <p:val>
                                            <p:strVal val="#ppt_x"/>
                                          </p:val>
                                        </p:tav>
                                      </p:tavLst>
                                    </p:anim>
                                    <p:anim calcmode="lin" valueType="num">
                                      <p:cBhvr additive="base">
                                        <p:cTn id="28" dur="500" fill="hold"/>
                                        <p:tgtEl>
                                          <p:spTgt spid="6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0-#ppt_w/2"/>
                                          </p:val>
                                        </p:tav>
                                        <p:tav tm="100000">
                                          <p:val>
                                            <p:strVal val="#ppt_x"/>
                                          </p:val>
                                        </p:tav>
                                      </p:tavLst>
                                    </p:anim>
                                    <p:anim calcmode="lin" valueType="num">
                                      <p:cBhvr additive="base">
                                        <p:cTn id="32" dur="500" fill="hold"/>
                                        <p:tgtEl>
                                          <p:spTgt spid="5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additive="base">
                                        <p:cTn id="35" dur="500" fill="hold"/>
                                        <p:tgtEl>
                                          <p:spTgt spid="67"/>
                                        </p:tgtEl>
                                        <p:attrNameLst>
                                          <p:attrName>ppt_x</p:attrName>
                                        </p:attrNameLst>
                                      </p:cBhvr>
                                      <p:tavLst>
                                        <p:tav tm="0">
                                          <p:val>
                                            <p:strVal val="0-#ppt_w/2"/>
                                          </p:val>
                                        </p:tav>
                                        <p:tav tm="100000">
                                          <p:val>
                                            <p:strVal val="#ppt_x"/>
                                          </p:val>
                                        </p:tav>
                                      </p:tavLst>
                                    </p:anim>
                                    <p:anim calcmode="lin" valueType="num">
                                      <p:cBhvr additive="base">
                                        <p:cTn id="36" dur="500" fill="hold"/>
                                        <p:tgtEl>
                                          <p:spTgt spid="6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0-#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additive="base">
                                        <p:cTn id="43" dur="500" fill="hold"/>
                                        <p:tgtEl>
                                          <p:spTgt spid="69"/>
                                        </p:tgtEl>
                                        <p:attrNameLst>
                                          <p:attrName>ppt_x</p:attrName>
                                        </p:attrNameLst>
                                      </p:cBhvr>
                                      <p:tavLst>
                                        <p:tav tm="0">
                                          <p:val>
                                            <p:strVal val="0-#ppt_w/2"/>
                                          </p:val>
                                        </p:tav>
                                        <p:tav tm="100000">
                                          <p:val>
                                            <p:strVal val="#ppt_x"/>
                                          </p:val>
                                        </p:tav>
                                      </p:tavLst>
                                    </p:anim>
                                    <p:anim calcmode="lin" valueType="num">
                                      <p:cBhvr additive="base">
                                        <p:cTn id="44" dur="500" fill="hold"/>
                                        <p:tgtEl>
                                          <p:spTgt spid="6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500" fill="hold"/>
                                        <p:tgtEl>
                                          <p:spTgt spid="66"/>
                                        </p:tgtEl>
                                        <p:attrNameLst>
                                          <p:attrName>ppt_x</p:attrName>
                                        </p:attrNameLst>
                                      </p:cBhvr>
                                      <p:tavLst>
                                        <p:tav tm="0">
                                          <p:val>
                                            <p:strVal val="0-#ppt_w/2"/>
                                          </p:val>
                                        </p:tav>
                                        <p:tav tm="100000">
                                          <p:val>
                                            <p:strVal val="#ppt_x"/>
                                          </p:val>
                                        </p:tav>
                                      </p:tavLst>
                                    </p:anim>
                                    <p:anim calcmode="lin" valueType="num">
                                      <p:cBhvr additive="base">
                                        <p:cTn id="48" dur="500" fill="hold"/>
                                        <p:tgtEl>
                                          <p:spTgt spid="66"/>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0-#ppt_w/2"/>
                                          </p:val>
                                        </p:tav>
                                        <p:tav tm="100000">
                                          <p:val>
                                            <p:strVal val="#ppt_x"/>
                                          </p:val>
                                        </p:tav>
                                      </p:tavLst>
                                    </p:anim>
                                    <p:anim calcmode="lin" valueType="num">
                                      <p:cBhvr additive="base">
                                        <p:cTn id="52" dur="500" fill="hold"/>
                                        <p:tgtEl>
                                          <p:spTgt spid="75"/>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additive="base">
                                        <p:cTn id="55" dur="500" fill="hold"/>
                                        <p:tgtEl>
                                          <p:spTgt spid="76"/>
                                        </p:tgtEl>
                                        <p:attrNameLst>
                                          <p:attrName>ppt_x</p:attrName>
                                        </p:attrNameLst>
                                      </p:cBhvr>
                                      <p:tavLst>
                                        <p:tav tm="0">
                                          <p:val>
                                            <p:strVal val="0-#ppt_w/2"/>
                                          </p:val>
                                        </p:tav>
                                        <p:tav tm="100000">
                                          <p:val>
                                            <p:strVal val="#ppt_x"/>
                                          </p:val>
                                        </p:tav>
                                      </p:tavLst>
                                    </p:anim>
                                    <p:anim calcmode="lin" valueType="num">
                                      <p:cBhvr additive="base">
                                        <p:cTn id="56" dur="500" fill="hold"/>
                                        <p:tgtEl>
                                          <p:spTgt spid="7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anim calcmode="lin" valueType="num">
                                      <p:cBhvr additive="base">
                                        <p:cTn id="59" dur="500" fill="hold"/>
                                        <p:tgtEl>
                                          <p:spTgt spid="77"/>
                                        </p:tgtEl>
                                        <p:attrNameLst>
                                          <p:attrName>ppt_x</p:attrName>
                                        </p:attrNameLst>
                                      </p:cBhvr>
                                      <p:tavLst>
                                        <p:tav tm="0">
                                          <p:val>
                                            <p:strVal val="0-#ppt_w/2"/>
                                          </p:val>
                                        </p:tav>
                                        <p:tav tm="100000">
                                          <p:val>
                                            <p:strVal val="#ppt_x"/>
                                          </p:val>
                                        </p:tav>
                                      </p:tavLst>
                                    </p:anim>
                                    <p:anim calcmode="lin" valueType="num">
                                      <p:cBhvr additive="base">
                                        <p:cTn id="60" dur="500" fill="hold"/>
                                        <p:tgtEl>
                                          <p:spTgt spid="7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500" fill="hold"/>
                                        <p:tgtEl>
                                          <p:spTgt spid="72"/>
                                        </p:tgtEl>
                                        <p:attrNameLst>
                                          <p:attrName>ppt_x</p:attrName>
                                        </p:attrNameLst>
                                      </p:cBhvr>
                                      <p:tavLst>
                                        <p:tav tm="0">
                                          <p:val>
                                            <p:strVal val="0-#ppt_w/2"/>
                                          </p:val>
                                        </p:tav>
                                        <p:tav tm="100000">
                                          <p:val>
                                            <p:strVal val="#ppt_x"/>
                                          </p:val>
                                        </p:tav>
                                      </p:tavLst>
                                    </p:anim>
                                    <p:anim calcmode="lin" valueType="num">
                                      <p:cBhvr additive="base">
                                        <p:cTn id="64" dur="500" fill="hold"/>
                                        <p:tgtEl>
                                          <p:spTgt spid="72"/>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81"/>
                                        </p:tgtEl>
                                        <p:attrNameLst>
                                          <p:attrName>style.visibility</p:attrName>
                                        </p:attrNameLst>
                                      </p:cBhvr>
                                      <p:to>
                                        <p:strVal val="visible"/>
                                      </p:to>
                                    </p:set>
                                    <p:anim calcmode="lin" valueType="num">
                                      <p:cBhvr additive="base">
                                        <p:cTn id="67" dur="500" fill="hold"/>
                                        <p:tgtEl>
                                          <p:spTgt spid="81"/>
                                        </p:tgtEl>
                                        <p:attrNameLst>
                                          <p:attrName>ppt_x</p:attrName>
                                        </p:attrNameLst>
                                      </p:cBhvr>
                                      <p:tavLst>
                                        <p:tav tm="0">
                                          <p:val>
                                            <p:strVal val="0-#ppt_w/2"/>
                                          </p:val>
                                        </p:tav>
                                        <p:tav tm="100000">
                                          <p:val>
                                            <p:strVal val="#ppt_x"/>
                                          </p:val>
                                        </p:tav>
                                      </p:tavLst>
                                    </p:anim>
                                    <p:anim calcmode="lin" valueType="num">
                                      <p:cBhvr additive="base">
                                        <p:cTn id="68" dur="500" fill="hold"/>
                                        <p:tgtEl>
                                          <p:spTgt spid="81"/>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fill="hold"/>
                                        <p:tgtEl>
                                          <p:spTgt spid="82"/>
                                        </p:tgtEl>
                                        <p:attrNameLst>
                                          <p:attrName>ppt_x</p:attrName>
                                        </p:attrNameLst>
                                      </p:cBhvr>
                                      <p:tavLst>
                                        <p:tav tm="0">
                                          <p:val>
                                            <p:strVal val="0-#ppt_w/2"/>
                                          </p:val>
                                        </p:tav>
                                        <p:tav tm="100000">
                                          <p:val>
                                            <p:strVal val="#ppt_x"/>
                                          </p:val>
                                        </p:tav>
                                      </p:tavLst>
                                    </p:anim>
                                    <p:anim calcmode="lin" valueType="num">
                                      <p:cBhvr additive="base">
                                        <p:cTn id="72" dur="500" fill="hold"/>
                                        <p:tgtEl>
                                          <p:spTgt spid="82"/>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83"/>
                                        </p:tgtEl>
                                        <p:attrNameLst>
                                          <p:attrName>style.visibility</p:attrName>
                                        </p:attrNameLst>
                                      </p:cBhvr>
                                      <p:to>
                                        <p:strVal val="visible"/>
                                      </p:to>
                                    </p:set>
                                    <p:anim calcmode="lin" valueType="num">
                                      <p:cBhvr additive="base">
                                        <p:cTn id="75" dur="500" fill="hold"/>
                                        <p:tgtEl>
                                          <p:spTgt spid="83"/>
                                        </p:tgtEl>
                                        <p:attrNameLst>
                                          <p:attrName>ppt_x</p:attrName>
                                        </p:attrNameLst>
                                      </p:cBhvr>
                                      <p:tavLst>
                                        <p:tav tm="0">
                                          <p:val>
                                            <p:strVal val="0-#ppt_w/2"/>
                                          </p:val>
                                        </p:tav>
                                        <p:tav tm="100000">
                                          <p:val>
                                            <p:strVal val="#ppt_x"/>
                                          </p:val>
                                        </p:tav>
                                      </p:tavLst>
                                    </p:anim>
                                    <p:anim calcmode="lin" valueType="num">
                                      <p:cBhvr additive="base">
                                        <p:cTn id="76" dur="500" fill="hold"/>
                                        <p:tgtEl>
                                          <p:spTgt spid="83"/>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anim calcmode="lin" valueType="num">
                                      <p:cBhvr additive="base">
                                        <p:cTn id="79" dur="500" fill="hold"/>
                                        <p:tgtEl>
                                          <p:spTgt spid="80"/>
                                        </p:tgtEl>
                                        <p:attrNameLst>
                                          <p:attrName>ppt_x</p:attrName>
                                        </p:attrNameLst>
                                      </p:cBhvr>
                                      <p:tavLst>
                                        <p:tav tm="0">
                                          <p:val>
                                            <p:strVal val="0-#ppt_w/2"/>
                                          </p:val>
                                        </p:tav>
                                        <p:tav tm="100000">
                                          <p:val>
                                            <p:strVal val="#ppt_x"/>
                                          </p:val>
                                        </p:tav>
                                      </p:tavLst>
                                    </p:anim>
                                    <p:anim calcmode="lin" valueType="num">
                                      <p:cBhvr additive="base">
                                        <p:cTn id="80" dur="500" fill="hold"/>
                                        <p:tgtEl>
                                          <p:spTgt spid="80"/>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87"/>
                                        </p:tgtEl>
                                        <p:attrNameLst>
                                          <p:attrName>style.visibility</p:attrName>
                                        </p:attrNameLst>
                                      </p:cBhvr>
                                      <p:to>
                                        <p:strVal val="visible"/>
                                      </p:to>
                                    </p:set>
                                    <p:anim calcmode="lin" valueType="num">
                                      <p:cBhvr additive="base">
                                        <p:cTn id="83" dur="500" fill="hold"/>
                                        <p:tgtEl>
                                          <p:spTgt spid="87"/>
                                        </p:tgtEl>
                                        <p:attrNameLst>
                                          <p:attrName>ppt_x</p:attrName>
                                        </p:attrNameLst>
                                      </p:cBhvr>
                                      <p:tavLst>
                                        <p:tav tm="0">
                                          <p:val>
                                            <p:strVal val="0-#ppt_w/2"/>
                                          </p:val>
                                        </p:tav>
                                        <p:tav tm="100000">
                                          <p:val>
                                            <p:strVal val="#ppt_x"/>
                                          </p:val>
                                        </p:tav>
                                      </p:tavLst>
                                    </p:anim>
                                    <p:anim calcmode="lin" valueType="num">
                                      <p:cBhvr additive="base">
                                        <p:cTn id="84" dur="500" fill="hold"/>
                                        <p:tgtEl>
                                          <p:spTgt spid="87"/>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88"/>
                                        </p:tgtEl>
                                        <p:attrNameLst>
                                          <p:attrName>style.visibility</p:attrName>
                                        </p:attrNameLst>
                                      </p:cBhvr>
                                      <p:to>
                                        <p:strVal val="visible"/>
                                      </p:to>
                                    </p:set>
                                    <p:anim calcmode="lin" valueType="num">
                                      <p:cBhvr additive="base">
                                        <p:cTn id="87" dur="500" fill="hold"/>
                                        <p:tgtEl>
                                          <p:spTgt spid="88"/>
                                        </p:tgtEl>
                                        <p:attrNameLst>
                                          <p:attrName>ppt_x</p:attrName>
                                        </p:attrNameLst>
                                      </p:cBhvr>
                                      <p:tavLst>
                                        <p:tav tm="0">
                                          <p:val>
                                            <p:strVal val="0-#ppt_w/2"/>
                                          </p:val>
                                        </p:tav>
                                        <p:tav tm="100000">
                                          <p:val>
                                            <p:strVal val="#ppt_x"/>
                                          </p:val>
                                        </p:tav>
                                      </p:tavLst>
                                    </p:anim>
                                    <p:anim calcmode="lin" valueType="num">
                                      <p:cBhvr additive="base">
                                        <p:cTn id="88" dur="500" fill="hold"/>
                                        <p:tgtEl>
                                          <p:spTgt spid="88"/>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89"/>
                                        </p:tgtEl>
                                        <p:attrNameLst>
                                          <p:attrName>style.visibility</p:attrName>
                                        </p:attrNameLst>
                                      </p:cBhvr>
                                      <p:to>
                                        <p:strVal val="visible"/>
                                      </p:to>
                                    </p:set>
                                    <p:anim calcmode="lin" valueType="num">
                                      <p:cBhvr additive="base">
                                        <p:cTn id="91" dur="500" fill="hold"/>
                                        <p:tgtEl>
                                          <p:spTgt spid="89"/>
                                        </p:tgtEl>
                                        <p:attrNameLst>
                                          <p:attrName>ppt_x</p:attrName>
                                        </p:attrNameLst>
                                      </p:cBhvr>
                                      <p:tavLst>
                                        <p:tav tm="0">
                                          <p:val>
                                            <p:strVal val="0-#ppt_w/2"/>
                                          </p:val>
                                        </p:tav>
                                        <p:tav tm="100000">
                                          <p:val>
                                            <p:strVal val="#ppt_x"/>
                                          </p:val>
                                        </p:tav>
                                      </p:tavLst>
                                    </p:anim>
                                    <p:anim calcmode="lin" valueType="num">
                                      <p:cBhvr additive="base">
                                        <p:cTn id="92" dur="500" fill="hold"/>
                                        <p:tgtEl>
                                          <p:spTgt spid="89"/>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86"/>
                                        </p:tgtEl>
                                        <p:attrNameLst>
                                          <p:attrName>style.visibility</p:attrName>
                                        </p:attrNameLst>
                                      </p:cBhvr>
                                      <p:to>
                                        <p:strVal val="visible"/>
                                      </p:to>
                                    </p:set>
                                    <p:anim calcmode="lin" valueType="num">
                                      <p:cBhvr additive="base">
                                        <p:cTn id="95" dur="500" fill="hold"/>
                                        <p:tgtEl>
                                          <p:spTgt spid="86"/>
                                        </p:tgtEl>
                                        <p:attrNameLst>
                                          <p:attrName>ppt_x</p:attrName>
                                        </p:attrNameLst>
                                      </p:cBhvr>
                                      <p:tavLst>
                                        <p:tav tm="0">
                                          <p:val>
                                            <p:strVal val="0-#ppt_w/2"/>
                                          </p:val>
                                        </p:tav>
                                        <p:tav tm="100000">
                                          <p:val>
                                            <p:strVal val="#ppt_x"/>
                                          </p:val>
                                        </p:tav>
                                      </p:tavLst>
                                    </p:anim>
                                    <p:anim calcmode="lin" valueType="num">
                                      <p:cBhvr additive="base">
                                        <p:cTn id="96"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3" grpId="0"/>
      <p:bldP spid="55" grpId="0" animBg="1"/>
      <p:bldP spid="63" grpId="0"/>
      <p:bldP spid="52" grpId="0"/>
      <p:bldP spid="67" grpId="0"/>
      <p:bldP spid="68" grpId="0" animBg="1"/>
      <p:bldP spid="69" grpId="0"/>
      <p:bldP spid="66" grpId="0"/>
      <p:bldP spid="75" grpId="0"/>
      <p:bldP spid="76" grpId="0" animBg="1"/>
      <p:bldP spid="77" grpId="0"/>
      <p:bldP spid="72" grpId="0"/>
      <p:bldP spid="81" grpId="0"/>
      <p:bldP spid="82" grpId="0" animBg="1"/>
      <p:bldP spid="83" grpId="0"/>
      <p:bldP spid="80" grpId="0"/>
      <p:bldP spid="87" grpId="0"/>
      <p:bldP spid="88" grpId="0" animBg="1"/>
      <p:bldP spid="89"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4" name="组合 3"/>
          <p:cNvGrpSpPr/>
          <p:nvPr/>
        </p:nvGrpSpPr>
        <p:grpSpPr>
          <a:xfrm>
            <a:off x="1132419" y="3393545"/>
            <a:ext cx="1922240" cy="1657001"/>
            <a:chOff x="849314" y="2545158"/>
            <a:chExt cx="1441680" cy="1242751"/>
          </a:xfrm>
        </p:grpSpPr>
        <p:sp>
          <p:nvSpPr>
            <p:cNvPr id="39" name="六边形 38"/>
            <p:cNvSpPr/>
            <p:nvPr/>
          </p:nvSpPr>
          <p:spPr>
            <a:xfrm>
              <a:off x="849314" y="2545158"/>
              <a:ext cx="1441680" cy="1242751"/>
            </a:xfrm>
            <a:prstGeom prst="hexagon">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40" name="Freeform 2345"/>
            <p:cNvSpPr>
              <a:spLocks noEditPoints="1"/>
            </p:cNvSpPr>
            <p:nvPr/>
          </p:nvSpPr>
          <p:spPr bwMode="auto">
            <a:xfrm>
              <a:off x="1368989" y="2843553"/>
              <a:ext cx="412388" cy="763308"/>
            </a:xfrm>
            <a:custGeom>
              <a:avLst/>
              <a:gdLst>
                <a:gd name="T0" fmla="*/ 292714 w 86"/>
                <a:gd name="T1" fmla="*/ 0 h 164"/>
                <a:gd name="T2" fmla="*/ 197411 w 86"/>
                <a:gd name="T3" fmla="*/ 72758 h 164"/>
                <a:gd name="T4" fmla="*/ 81687 w 86"/>
                <a:gd name="T5" fmla="*/ 85987 h 164"/>
                <a:gd name="T6" fmla="*/ 68073 w 86"/>
                <a:gd name="T7" fmla="*/ 198432 h 164"/>
                <a:gd name="T8" fmla="*/ 0 w 86"/>
                <a:gd name="T9" fmla="*/ 291034 h 164"/>
                <a:gd name="T10" fmla="*/ 68073 w 86"/>
                <a:gd name="T11" fmla="*/ 377021 h 164"/>
                <a:gd name="T12" fmla="*/ 81687 w 86"/>
                <a:gd name="T13" fmla="*/ 489466 h 164"/>
                <a:gd name="T14" fmla="*/ 197411 w 86"/>
                <a:gd name="T15" fmla="*/ 509309 h 164"/>
                <a:gd name="T16" fmla="*/ 292714 w 86"/>
                <a:gd name="T17" fmla="*/ 575453 h 164"/>
                <a:gd name="T18" fmla="*/ 388016 w 86"/>
                <a:gd name="T19" fmla="*/ 509309 h 164"/>
                <a:gd name="T20" fmla="*/ 503740 w 86"/>
                <a:gd name="T21" fmla="*/ 489466 h 164"/>
                <a:gd name="T22" fmla="*/ 517354 w 86"/>
                <a:gd name="T23" fmla="*/ 377021 h 164"/>
                <a:gd name="T24" fmla="*/ 585427 w 86"/>
                <a:gd name="T25" fmla="*/ 291034 h 164"/>
                <a:gd name="T26" fmla="*/ 517354 w 86"/>
                <a:gd name="T27" fmla="*/ 198432 h 164"/>
                <a:gd name="T28" fmla="*/ 503740 w 86"/>
                <a:gd name="T29" fmla="*/ 85987 h 164"/>
                <a:gd name="T30" fmla="*/ 388016 w 86"/>
                <a:gd name="T31" fmla="*/ 72758 h 164"/>
                <a:gd name="T32" fmla="*/ 292714 w 86"/>
                <a:gd name="T33" fmla="*/ 0 h 164"/>
                <a:gd name="T34" fmla="*/ 292714 w 86"/>
                <a:gd name="T35" fmla="*/ 158746 h 164"/>
                <a:gd name="T36" fmla="*/ 422052 w 86"/>
                <a:gd name="T37" fmla="*/ 291034 h 164"/>
                <a:gd name="T38" fmla="*/ 292714 w 86"/>
                <a:gd name="T39" fmla="*/ 416707 h 164"/>
                <a:gd name="T40" fmla="*/ 163375 w 86"/>
                <a:gd name="T41" fmla="*/ 291034 h 164"/>
                <a:gd name="T42" fmla="*/ 292714 w 86"/>
                <a:gd name="T43" fmla="*/ 158746 h 164"/>
                <a:gd name="T44" fmla="*/ 197411 w 86"/>
                <a:gd name="T45" fmla="*/ 601911 h 164"/>
                <a:gd name="T46" fmla="*/ 129339 w 86"/>
                <a:gd name="T47" fmla="*/ 608525 h 164"/>
                <a:gd name="T48" fmla="*/ 129339 w 86"/>
                <a:gd name="T49" fmla="*/ 1084762 h 164"/>
                <a:gd name="T50" fmla="*/ 456089 w 86"/>
                <a:gd name="T51" fmla="*/ 1084762 h 164"/>
                <a:gd name="T52" fmla="*/ 456089 w 86"/>
                <a:gd name="T53" fmla="*/ 608525 h 164"/>
                <a:gd name="T54" fmla="*/ 388016 w 86"/>
                <a:gd name="T55" fmla="*/ 601911 h 164"/>
                <a:gd name="T56" fmla="*/ 292714 w 86"/>
                <a:gd name="T57" fmla="*/ 668055 h 164"/>
                <a:gd name="T58" fmla="*/ 197411 w 86"/>
                <a:gd name="T59" fmla="*/ 60191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grpSp>
        <p:nvGrpSpPr>
          <p:cNvPr id="9" name="组合 8"/>
          <p:cNvGrpSpPr/>
          <p:nvPr/>
        </p:nvGrpSpPr>
        <p:grpSpPr>
          <a:xfrm>
            <a:off x="8986781" y="2588886"/>
            <a:ext cx="1922240" cy="1657001"/>
            <a:chOff x="6740086" y="1941664"/>
            <a:chExt cx="1441680" cy="1242751"/>
          </a:xfrm>
        </p:grpSpPr>
        <p:sp>
          <p:nvSpPr>
            <p:cNvPr id="42" name="六边形 41"/>
            <p:cNvSpPr/>
            <p:nvPr/>
          </p:nvSpPr>
          <p:spPr>
            <a:xfrm>
              <a:off x="6740086" y="1941664"/>
              <a:ext cx="1441680" cy="1242751"/>
            </a:xfrm>
            <a:prstGeom prst="hexagon">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43" name="Freeform 2345"/>
            <p:cNvSpPr>
              <a:spLocks noEditPoints="1"/>
            </p:cNvSpPr>
            <p:nvPr/>
          </p:nvSpPr>
          <p:spPr bwMode="auto">
            <a:xfrm>
              <a:off x="7244116" y="2213237"/>
              <a:ext cx="411270" cy="763308"/>
            </a:xfrm>
            <a:custGeom>
              <a:avLst/>
              <a:gdLst>
                <a:gd name="T0" fmla="*/ 292714 w 86"/>
                <a:gd name="T1" fmla="*/ 0 h 164"/>
                <a:gd name="T2" fmla="*/ 197411 w 86"/>
                <a:gd name="T3" fmla="*/ 72758 h 164"/>
                <a:gd name="T4" fmla="*/ 81687 w 86"/>
                <a:gd name="T5" fmla="*/ 85987 h 164"/>
                <a:gd name="T6" fmla="*/ 68073 w 86"/>
                <a:gd name="T7" fmla="*/ 198432 h 164"/>
                <a:gd name="T8" fmla="*/ 0 w 86"/>
                <a:gd name="T9" fmla="*/ 291034 h 164"/>
                <a:gd name="T10" fmla="*/ 68073 w 86"/>
                <a:gd name="T11" fmla="*/ 377021 h 164"/>
                <a:gd name="T12" fmla="*/ 81687 w 86"/>
                <a:gd name="T13" fmla="*/ 489466 h 164"/>
                <a:gd name="T14" fmla="*/ 197411 w 86"/>
                <a:gd name="T15" fmla="*/ 509309 h 164"/>
                <a:gd name="T16" fmla="*/ 292714 w 86"/>
                <a:gd name="T17" fmla="*/ 575453 h 164"/>
                <a:gd name="T18" fmla="*/ 388016 w 86"/>
                <a:gd name="T19" fmla="*/ 509309 h 164"/>
                <a:gd name="T20" fmla="*/ 503740 w 86"/>
                <a:gd name="T21" fmla="*/ 489466 h 164"/>
                <a:gd name="T22" fmla="*/ 517354 w 86"/>
                <a:gd name="T23" fmla="*/ 377021 h 164"/>
                <a:gd name="T24" fmla="*/ 585427 w 86"/>
                <a:gd name="T25" fmla="*/ 291034 h 164"/>
                <a:gd name="T26" fmla="*/ 517354 w 86"/>
                <a:gd name="T27" fmla="*/ 198432 h 164"/>
                <a:gd name="T28" fmla="*/ 503740 w 86"/>
                <a:gd name="T29" fmla="*/ 85987 h 164"/>
                <a:gd name="T30" fmla="*/ 388016 w 86"/>
                <a:gd name="T31" fmla="*/ 72758 h 164"/>
                <a:gd name="T32" fmla="*/ 292714 w 86"/>
                <a:gd name="T33" fmla="*/ 0 h 164"/>
                <a:gd name="T34" fmla="*/ 292714 w 86"/>
                <a:gd name="T35" fmla="*/ 158746 h 164"/>
                <a:gd name="T36" fmla="*/ 422052 w 86"/>
                <a:gd name="T37" fmla="*/ 291034 h 164"/>
                <a:gd name="T38" fmla="*/ 292714 w 86"/>
                <a:gd name="T39" fmla="*/ 416707 h 164"/>
                <a:gd name="T40" fmla="*/ 163375 w 86"/>
                <a:gd name="T41" fmla="*/ 291034 h 164"/>
                <a:gd name="T42" fmla="*/ 292714 w 86"/>
                <a:gd name="T43" fmla="*/ 158746 h 164"/>
                <a:gd name="T44" fmla="*/ 197411 w 86"/>
                <a:gd name="T45" fmla="*/ 601911 h 164"/>
                <a:gd name="T46" fmla="*/ 129339 w 86"/>
                <a:gd name="T47" fmla="*/ 608525 h 164"/>
                <a:gd name="T48" fmla="*/ 129339 w 86"/>
                <a:gd name="T49" fmla="*/ 1084762 h 164"/>
                <a:gd name="T50" fmla="*/ 456089 w 86"/>
                <a:gd name="T51" fmla="*/ 1084762 h 164"/>
                <a:gd name="T52" fmla="*/ 456089 w 86"/>
                <a:gd name="T53" fmla="*/ 608525 h 164"/>
                <a:gd name="T54" fmla="*/ 388016 w 86"/>
                <a:gd name="T55" fmla="*/ 601911 h 164"/>
                <a:gd name="T56" fmla="*/ 292714 w 86"/>
                <a:gd name="T57" fmla="*/ 668055 h 164"/>
                <a:gd name="T58" fmla="*/ 197411 w 86"/>
                <a:gd name="T59" fmla="*/ 60191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grpSp>
        <p:nvGrpSpPr>
          <p:cNvPr id="5" name="组合 4"/>
          <p:cNvGrpSpPr/>
          <p:nvPr/>
        </p:nvGrpSpPr>
        <p:grpSpPr>
          <a:xfrm>
            <a:off x="2702993" y="2565045"/>
            <a:ext cx="1922240" cy="1657001"/>
            <a:chOff x="2027245" y="1923783"/>
            <a:chExt cx="1441680" cy="1242751"/>
          </a:xfrm>
        </p:grpSpPr>
        <p:sp>
          <p:nvSpPr>
            <p:cNvPr id="27" name="六边形 26"/>
            <p:cNvSpPr/>
            <p:nvPr/>
          </p:nvSpPr>
          <p:spPr bwMode="auto">
            <a:xfrm>
              <a:off x="2027245" y="1923783"/>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 name="矩形 2"/>
            <p:cNvSpPr/>
            <p:nvPr/>
          </p:nvSpPr>
          <p:spPr>
            <a:xfrm>
              <a:off x="2406094" y="2239194"/>
              <a:ext cx="600164" cy="623248"/>
            </a:xfrm>
            <a:prstGeom prst="rect">
              <a:avLst/>
            </a:prstGeom>
          </p:spPr>
          <p:txBody>
            <a:bodyPr wrap="none">
              <a:spAutoFit/>
            </a:bodyPr>
            <a:lstStyle/>
            <a:p>
              <a:r>
                <a:rPr lang="zh-CN" altLang="en-US" sz="2400" dirty="0">
                  <a:solidFill>
                    <a:schemeClr val="tx2"/>
                  </a:solidFill>
                  <a:latin typeface="微软雅黑" panose="020B0503020204020204" charset="-122"/>
                </a:rPr>
                <a:t>标题</a:t>
              </a:r>
              <a:endParaRPr lang="en-US" altLang="zh-CN" sz="2400" dirty="0">
                <a:solidFill>
                  <a:schemeClr val="tx2"/>
                </a:solidFill>
                <a:latin typeface="微软雅黑" panose="020B0503020204020204" charset="-122"/>
              </a:endParaRPr>
            </a:p>
            <a:p>
              <a:r>
                <a:rPr lang="zh-CN" altLang="en-US" sz="2400" dirty="0">
                  <a:solidFill>
                    <a:schemeClr val="tx2"/>
                  </a:solidFill>
                  <a:latin typeface="微软雅黑" panose="020B0503020204020204" charset="-122"/>
                </a:rPr>
                <a:t>文字</a:t>
              </a:r>
            </a:p>
          </p:txBody>
        </p:sp>
      </p:grpSp>
      <p:grpSp>
        <p:nvGrpSpPr>
          <p:cNvPr id="7" name="组合 6"/>
          <p:cNvGrpSpPr/>
          <p:nvPr/>
        </p:nvGrpSpPr>
        <p:grpSpPr>
          <a:xfrm>
            <a:off x="5844143" y="2565045"/>
            <a:ext cx="1922240" cy="1657001"/>
            <a:chOff x="4383107" y="1923783"/>
            <a:chExt cx="1441680" cy="1242751"/>
          </a:xfrm>
        </p:grpSpPr>
        <p:sp>
          <p:nvSpPr>
            <p:cNvPr id="33" name="六边形 32"/>
            <p:cNvSpPr/>
            <p:nvPr/>
          </p:nvSpPr>
          <p:spPr bwMode="auto">
            <a:xfrm>
              <a:off x="4383107" y="1923783"/>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58" name="矩形 57"/>
            <p:cNvSpPr/>
            <p:nvPr/>
          </p:nvSpPr>
          <p:spPr>
            <a:xfrm>
              <a:off x="4780781" y="2239194"/>
              <a:ext cx="600164" cy="623248"/>
            </a:xfrm>
            <a:prstGeom prst="rect">
              <a:avLst/>
            </a:prstGeom>
          </p:spPr>
          <p:txBody>
            <a:bodyPr wrap="none">
              <a:spAutoFit/>
            </a:bodyPr>
            <a:lstStyle/>
            <a:p>
              <a:r>
                <a:rPr lang="zh-CN" altLang="en-US" sz="2400" dirty="0">
                  <a:solidFill>
                    <a:schemeClr val="tx2"/>
                  </a:solidFill>
                  <a:latin typeface="微软雅黑" panose="020B0503020204020204" charset="-122"/>
                </a:rPr>
                <a:t>标题</a:t>
              </a:r>
              <a:endParaRPr lang="en-US" altLang="zh-CN" sz="2400" dirty="0">
                <a:solidFill>
                  <a:schemeClr val="tx2"/>
                </a:solidFill>
                <a:latin typeface="微软雅黑" panose="020B0503020204020204" charset="-122"/>
              </a:endParaRPr>
            </a:p>
            <a:p>
              <a:r>
                <a:rPr lang="zh-CN" altLang="en-US" sz="2400" dirty="0">
                  <a:solidFill>
                    <a:schemeClr val="tx2"/>
                  </a:solidFill>
                  <a:latin typeface="微软雅黑" panose="020B0503020204020204" charset="-122"/>
                </a:rPr>
                <a:t>文字</a:t>
              </a:r>
            </a:p>
          </p:txBody>
        </p:sp>
      </p:grpSp>
      <p:grpSp>
        <p:nvGrpSpPr>
          <p:cNvPr id="6" name="组合 5"/>
          <p:cNvGrpSpPr/>
          <p:nvPr/>
        </p:nvGrpSpPr>
        <p:grpSpPr>
          <a:xfrm>
            <a:off x="4273568" y="3393545"/>
            <a:ext cx="1922240" cy="1657001"/>
            <a:chOff x="3205176" y="2545158"/>
            <a:chExt cx="1441680" cy="1242751"/>
          </a:xfrm>
        </p:grpSpPr>
        <p:sp>
          <p:nvSpPr>
            <p:cNvPr id="30" name="六边形 29"/>
            <p:cNvSpPr/>
            <p:nvPr/>
          </p:nvSpPr>
          <p:spPr bwMode="auto">
            <a:xfrm>
              <a:off x="3205176" y="2545158"/>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59" name="矩形 58"/>
            <p:cNvSpPr/>
            <p:nvPr/>
          </p:nvSpPr>
          <p:spPr>
            <a:xfrm>
              <a:off x="3602850" y="2843367"/>
              <a:ext cx="600164" cy="623248"/>
            </a:xfrm>
            <a:prstGeom prst="rect">
              <a:avLst/>
            </a:prstGeom>
          </p:spPr>
          <p:txBody>
            <a:bodyPr wrap="none">
              <a:spAutoFit/>
            </a:bodyPr>
            <a:lstStyle/>
            <a:p>
              <a:r>
                <a:rPr lang="zh-CN" altLang="en-US" sz="2400" dirty="0">
                  <a:solidFill>
                    <a:schemeClr val="bg2"/>
                  </a:solidFill>
                  <a:latin typeface="微软雅黑" panose="020B0503020204020204" charset="-122"/>
                </a:rPr>
                <a:t>标题</a:t>
              </a:r>
              <a:endParaRPr lang="en-US" altLang="zh-CN" sz="2400" dirty="0">
                <a:solidFill>
                  <a:schemeClr val="bg2"/>
                </a:solidFill>
                <a:latin typeface="微软雅黑" panose="020B0503020204020204" charset="-122"/>
              </a:endParaRPr>
            </a:p>
            <a:p>
              <a:r>
                <a:rPr lang="zh-CN" altLang="en-US" sz="2400" dirty="0">
                  <a:solidFill>
                    <a:schemeClr val="bg2"/>
                  </a:solidFill>
                  <a:latin typeface="微软雅黑" panose="020B0503020204020204" charset="-122"/>
                </a:rPr>
                <a:t>文字</a:t>
              </a:r>
            </a:p>
          </p:txBody>
        </p:sp>
      </p:grpSp>
      <p:grpSp>
        <p:nvGrpSpPr>
          <p:cNvPr id="8" name="组合 7"/>
          <p:cNvGrpSpPr/>
          <p:nvPr/>
        </p:nvGrpSpPr>
        <p:grpSpPr>
          <a:xfrm>
            <a:off x="7414717" y="3393545"/>
            <a:ext cx="1922240" cy="1657001"/>
            <a:chOff x="5561038" y="2545158"/>
            <a:chExt cx="1441680" cy="1242751"/>
          </a:xfrm>
        </p:grpSpPr>
        <p:sp>
          <p:nvSpPr>
            <p:cNvPr id="36" name="六边形 35"/>
            <p:cNvSpPr/>
            <p:nvPr/>
          </p:nvSpPr>
          <p:spPr bwMode="auto">
            <a:xfrm>
              <a:off x="5561038" y="2545158"/>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60" name="矩形 59"/>
            <p:cNvSpPr/>
            <p:nvPr/>
          </p:nvSpPr>
          <p:spPr>
            <a:xfrm>
              <a:off x="5977537" y="2843367"/>
              <a:ext cx="600164" cy="623248"/>
            </a:xfrm>
            <a:prstGeom prst="rect">
              <a:avLst/>
            </a:prstGeom>
          </p:spPr>
          <p:txBody>
            <a:bodyPr wrap="none">
              <a:spAutoFit/>
            </a:bodyPr>
            <a:lstStyle/>
            <a:p>
              <a:r>
                <a:rPr lang="zh-CN" altLang="en-US" sz="2400" dirty="0">
                  <a:solidFill>
                    <a:schemeClr val="bg2"/>
                  </a:solidFill>
                  <a:latin typeface="微软雅黑" panose="020B0503020204020204" charset="-122"/>
                </a:rPr>
                <a:t>标题</a:t>
              </a:r>
              <a:endParaRPr lang="en-US" altLang="zh-CN" sz="2400" dirty="0">
                <a:solidFill>
                  <a:schemeClr val="bg2"/>
                </a:solidFill>
                <a:latin typeface="微软雅黑" panose="020B0503020204020204" charset="-122"/>
              </a:endParaRPr>
            </a:p>
            <a:p>
              <a:r>
                <a:rPr lang="zh-CN" altLang="en-US" sz="2400" dirty="0">
                  <a:solidFill>
                    <a:schemeClr val="bg2"/>
                  </a:solidFill>
                  <a:latin typeface="微软雅黑" panose="020B0503020204020204" charset="-122"/>
                </a:rPr>
                <a:t>文字</a:t>
              </a:r>
            </a:p>
          </p:txBody>
        </p:sp>
      </p:grpSp>
      <p:grpSp>
        <p:nvGrpSpPr>
          <p:cNvPr id="61" name="组合 60"/>
          <p:cNvGrpSpPr/>
          <p:nvPr/>
        </p:nvGrpSpPr>
        <p:grpSpPr>
          <a:xfrm>
            <a:off x="1168673" y="5307115"/>
            <a:ext cx="2357633" cy="1026724"/>
            <a:chOff x="1256119" y="1638320"/>
            <a:chExt cx="1923767" cy="770043"/>
          </a:xfrm>
        </p:grpSpPr>
        <p:sp>
          <p:nvSpPr>
            <p:cNvPr id="62" name="TextBox 61"/>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63" name="TextBox 62"/>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73" name="组合 72"/>
          <p:cNvGrpSpPr/>
          <p:nvPr/>
        </p:nvGrpSpPr>
        <p:grpSpPr>
          <a:xfrm>
            <a:off x="4273569" y="5307115"/>
            <a:ext cx="2357633" cy="1026724"/>
            <a:chOff x="1256119" y="1638320"/>
            <a:chExt cx="1923767" cy="770043"/>
          </a:xfrm>
        </p:grpSpPr>
        <p:sp>
          <p:nvSpPr>
            <p:cNvPr id="74" name="TextBox 73"/>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75" name="TextBox 74"/>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76" name="组合 75"/>
          <p:cNvGrpSpPr/>
          <p:nvPr/>
        </p:nvGrpSpPr>
        <p:grpSpPr>
          <a:xfrm>
            <a:off x="7414718" y="5307115"/>
            <a:ext cx="2357633" cy="1026724"/>
            <a:chOff x="1256119" y="1638320"/>
            <a:chExt cx="1923767" cy="770043"/>
          </a:xfrm>
        </p:grpSpPr>
        <p:sp>
          <p:nvSpPr>
            <p:cNvPr id="77" name="TextBox 76"/>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78" name="TextBox 77"/>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79" name="组合 78"/>
          <p:cNvGrpSpPr/>
          <p:nvPr/>
        </p:nvGrpSpPr>
        <p:grpSpPr>
          <a:xfrm>
            <a:off x="1216247" y="1332431"/>
            <a:ext cx="5282173" cy="1026724"/>
            <a:chOff x="-1130229" y="1638320"/>
            <a:chExt cx="4310115" cy="770043"/>
          </a:xfrm>
        </p:grpSpPr>
        <p:sp>
          <p:nvSpPr>
            <p:cNvPr id="80" name="TextBox 79"/>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81" name="TextBox 80"/>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sp>
          <p:nvSpPr>
            <p:cNvPr id="85" name="TextBox 84"/>
            <p:cNvSpPr txBox="1"/>
            <p:nvPr/>
          </p:nvSpPr>
          <p:spPr>
            <a:xfrm>
              <a:off x="-113022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86" name="TextBox 85"/>
            <p:cNvSpPr txBox="1"/>
            <p:nvPr/>
          </p:nvSpPr>
          <p:spPr>
            <a:xfrm>
              <a:off x="-814671"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82" name="组合 81"/>
          <p:cNvGrpSpPr/>
          <p:nvPr/>
        </p:nvGrpSpPr>
        <p:grpSpPr>
          <a:xfrm>
            <a:off x="7245684" y="1332431"/>
            <a:ext cx="2357633" cy="1026724"/>
            <a:chOff x="1256119" y="1638320"/>
            <a:chExt cx="1923767" cy="770043"/>
          </a:xfrm>
        </p:grpSpPr>
        <p:sp>
          <p:nvSpPr>
            <p:cNvPr id="83" name="TextBox 82"/>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84" name="TextBox 83"/>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par>
                                <p:cTn id="36" presetID="53" presetClass="entr" presetSubtype="16"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2" presetClass="entr" presetSubtype="4"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additive="base">
                                        <p:cTn id="43" dur="500" fill="hold"/>
                                        <p:tgtEl>
                                          <p:spTgt spid="61"/>
                                        </p:tgtEl>
                                        <p:attrNameLst>
                                          <p:attrName>ppt_x</p:attrName>
                                        </p:attrNameLst>
                                      </p:cBhvr>
                                      <p:tavLst>
                                        <p:tav tm="0">
                                          <p:val>
                                            <p:strVal val="#ppt_x"/>
                                          </p:val>
                                        </p:tav>
                                        <p:tav tm="100000">
                                          <p:val>
                                            <p:strVal val="#ppt_x"/>
                                          </p:val>
                                        </p:tav>
                                      </p:tavLst>
                                    </p:anim>
                                    <p:anim calcmode="lin" valueType="num">
                                      <p:cBhvr additive="base">
                                        <p:cTn id="44" dur="500" fill="hold"/>
                                        <p:tgtEl>
                                          <p:spTgt spid="6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fill="hold"/>
                                        <p:tgtEl>
                                          <p:spTgt spid="73"/>
                                        </p:tgtEl>
                                        <p:attrNameLst>
                                          <p:attrName>ppt_x</p:attrName>
                                        </p:attrNameLst>
                                      </p:cBhvr>
                                      <p:tavLst>
                                        <p:tav tm="0">
                                          <p:val>
                                            <p:strVal val="#ppt_x"/>
                                          </p:val>
                                        </p:tav>
                                        <p:tav tm="100000">
                                          <p:val>
                                            <p:strVal val="#ppt_x"/>
                                          </p:val>
                                        </p:tav>
                                      </p:tavLst>
                                    </p:anim>
                                    <p:anim calcmode="lin" valueType="num">
                                      <p:cBhvr additive="base">
                                        <p:cTn id="48" dur="500" fill="hold"/>
                                        <p:tgtEl>
                                          <p:spTgt spid="7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6"/>
                                        </p:tgtEl>
                                        <p:attrNameLst>
                                          <p:attrName>style.visibility</p:attrName>
                                        </p:attrNameLst>
                                      </p:cBhvr>
                                      <p:to>
                                        <p:strVal val="visible"/>
                                      </p:to>
                                    </p:set>
                                    <p:anim calcmode="lin" valueType="num">
                                      <p:cBhvr additive="base">
                                        <p:cTn id="51" dur="500" fill="hold"/>
                                        <p:tgtEl>
                                          <p:spTgt spid="76"/>
                                        </p:tgtEl>
                                        <p:attrNameLst>
                                          <p:attrName>ppt_x</p:attrName>
                                        </p:attrNameLst>
                                      </p:cBhvr>
                                      <p:tavLst>
                                        <p:tav tm="0">
                                          <p:val>
                                            <p:strVal val="#ppt_x"/>
                                          </p:val>
                                        </p:tav>
                                        <p:tav tm="100000">
                                          <p:val>
                                            <p:strVal val="#ppt_x"/>
                                          </p:val>
                                        </p:tav>
                                      </p:tavLst>
                                    </p:anim>
                                    <p:anim calcmode="lin" valueType="num">
                                      <p:cBhvr additive="base">
                                        <p:cTn id="52" dur="500" fill="hold"/>
                                        <p:tgtEl>
                                          <p:spTgt spid="7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9"/>
                                        </p:tgtEl>
                                        <p:attrNameLst>
                                          <p:attrName>style.visibility</p:attrName>
                                        </p:attrNameLst>
                                      </p:cBhvr>
                                      <p:to>
                                        <p:strVal val="visible"/>
                                      </p:to>
                                    </p:set>
                                    <p:anim calcmode="lin" valueType="num">
                                      <p:cBhvr additive="base">
                                        <p:cTn id="55" dur="500" fill="hold"/>
                                        <p:tgtEl>
                                          <p:spTgt spid="79"/>
                                        </p:tgtEl>
                                        <p:attrNameLst>
                                          <p:attrName>ppt_x</p:attrName>
                                        </p:attrNameLst>
                                      </p:cBhvr>
                                      <p:tavLst>
                                        <p:tav tm="0">
                                          <p:val>
                                            <p:strVal val="#ppt_x"/>
                                          </p:val>
                                        </p:tav>
                                        <p:tav tm="100000">
                                          <p:val>
                                            <p:strVal val="#ppt_x"/>
                                          </p:val>
                                        </p:tav>
                                      </p:tavLst>
                                    </p:anim>
                                    <p:anim calcmode="lin" valueType="num">
                                      <p:cBhvr additive="base">
                                        <p:cTn id="56" dur="500" fill="hold"/>
                                        <p:tgtEl>
                                          <p:spTgt spid="7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2"/>
                                        </p:tgtEl>
                                        <p:attrNameLst>
                                          <p:attrName>style.visibility</p:attrName>
                                        </p:attrNameLst>
                                      </p:cBhvr>
                                      <p:to>
                                        <p:strVal val="visible"/>
                                      </p:to>
                                    </p:set>
                                    <p:anim calcmode="lin" valueType="num">
                                      <p:cBhvr additive="base">
                                        <p:cTn id="59" dur="500" fill="hold"/>
                                        <p:tgtEl>
                                          <p:spTgt spid="82"/>
                                        </p:tgtEl>
                                        <p:attrNameLst>
                                          <p:attrName>ppt_x</p:attrName>
                                        </p:attrNameLst>
                                      </p:cBhvr>
                                      <p:tavLst>
                                        <p:tav tm="0">
                                          <p:val>
                                            <p:strVal val="#ppt_x"/>
                                          </p:val>
                                        </p:tav>
                                        <p:tav tm="100000">
                                          <p:val>
                                            <p:strVal val="#ppt_x"/>
                                          </p:val>
                                        </p:tav>
                                      </p:tavLst>
                                    </p:anim>
                                    <p:anim calcmode="lin" valueType="num">
                                      <p:cBhvr additive="base">
                                        <p:cTn id="60"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p:nvPr/>
        </p:nvSpPr>
        <p:spPr>
          <a:xfrm>
            <a:off x="0" y="2372884"/>
            <a:ext cx="12192000" cy="2784309"/>
          </a:xfrm>
          <a:custGeom>
            <a:avLst/>
            <a:gdLst/>
            <a:ahLst/>
            <a:cxnLst/>
            <a:rect l="l" t="t" r="r" b="b"/>
            <a:pathLst>
              <a:path w="9144000" h="2088232">
                <a:moveTo>
                  <a:pt x="0" y="0"/>
                </a:moveTo>
                <a:lnTo>
                  <a:pt x="3816349" y="0"/>
                </a:lnTo>
                <a:lnTo>
                  <a:pt x="3815397" y="194197"/>
                </a:lnTo>
                <a:cubicBezTo>
                  <a:pt x="3815639" y="203899"/>
                  <a:pt x="3815881" y="213599"/>
                  <a:pt x="3816123" y="223301"/>
                </a:cubicBezTo>
                <a:cubicBezTo>
                  <a:pt x="3815485" y="285565"/>
                  <a:pt x="3825627" y="323840"/>
                  <a:pt x="3858310" y="352306"/>
                </a:cubicBezTo>
                <a:cubicBezTo>
                  <a:pt x="3881863" y="374186"/>
                  <a:pt x="3885380" y="375377"/>
                  <a:pt x="3918032" y="397060"/>
                </a:cubicBezTo>
                <a:cubicBezTo>
                  <a:pt x="4077997" y="488212"/>
                  <a:pt x="4205762" y="552810"/>
                  <a:pt x="4362649" y="637807"/>
                </a:cubicBezTo>
                <a:cubicBezTo>
                  <a:pt x="4506032" y="713448"/>
                  <a:pt x="4580496" y="685782"/>
                  <a:pt x="4677699" y="644009"/>
                </a:cubicBezTo>
                <a:cubicBezTo>
                  <a:pt x="4888543" y="533160"/>
                  <a:pt x="5015771" y="470067"/>
                  <a:pt x="5093398" y="425358"/>
                </a:cubicBezTo>
                <a:cubicBezTo>
                  <a:pt x="5189998" y="369721"/>
                  <a:pt x="5153077" y="389285"/>
                  <a:pt x="5151235" y="389737"/>
                </a:cubicBezTo>
                <a:cubicBezTo>
                  <a:pt x="5229523" y="352156"/>
                  <a:pt x="5228181" y="330135"/>
                  <a:pt x="5233105" y="228248"/>
                </a:cubicBezTo>
                <a:cubicBezTo>
                  <a:pt x="5233287" y="209652"/>
                  <a:pt x="5231995" y="192531"/>
                  <a:pt x="5232177" y="173935"/>
                </a:cubicBezTo>
                <a:cubicBezTo>
                  <a:pt x="5232188" y="153706"/>
                  <a:pt x="5232933" y="81947"/>
                  <a:pt x="5233810" y="0"/>
                </a:cubicBezTo>
                <a:lnTo>
                  <a:pt x="9144000" y="0"/>
                </a:lnTo>
                <a:lnTo>
                  <a:pt x="9144000" y="2088232"/>
                </a:lnTo>
                <a:lnTo>
                  <a:pt x="0" y="2088232"/>
                </a:ln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a:solidFill>
                <a:prstClr val="white"/>
              </a:solidFill>
              <a:latin typeface="Impact" panose="020B0806030902050204" pitchFamily="34" charset="0"/>
            </a:endParaRPr>
          </a:p>
        </p:txBody>
      </p:sp>
      <p:sp>
        <p:nvSpPr>
          <p:cNvPr id="8" name="矩形 10"/>
          <p:cNvSpPr>
            <a:spLocks noChangeAspect="1"/>
          </p:cNvSpPr>
          <p:nvPr/>
        </p:nvSpPr>
        <p:spPr>
          <a:xfrm>
            <a:off x="5207067" y="1316854"/>
            <a:ext cx="1676267" cy="182745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9" name="TextBox 9"/>
          <p:cNvSpPr txBox="1"/>
          <p:nvPr/>
        </p:nvSpPr>
        <p:spPr>
          <a:xfrm>
            <a:off x="2792891" y="3478995"/>
            <a:ext cx="6509215" cy="707886"/>
          </a:xfrm>
          <a:prstGeom prst="rect">
            <a:avLst/>
          </a:prstGeom>
          <a:noFill/>
        </p:spPr>
        <p:txBody>
          <a:bodyPr wrap="square" lIns="0" rIns="0" rtlCol="0">
            <a:spAutoFit/>
          </a:bodyPr>
          <a:lstStyle/>
          <a:p>
            <a:pPr algn="ctr"/>
            <a:r>
              <a:rPr lang="zh-CN" altLang="en-US" sz="4000" b="1" dirty="0">
                <a:solidFill>
                  <a:schemeClr val="bg1"/>
                </a:solidFill>
              </a:rPr>
              <a:t>学科建设和人才培养</a:t>
            </a:r>
          </a:p>
        </p:txBody>
      </p:sp>
      <p:sp>
        <p:nvSpPr>
          <p:cNvPr id="10" name="TextBox 10"/>
          <p:cNvSpPr txBox="1"/>
          <p:nvPr/>
        </p:nvSpPr>
        <p:spPr>
          <a:xfrm>
            <a:off x="4026341"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1" name="TextBox 11"/>
          <p:cNvSpPr txBox="1"/>
          <p:nvPr/>
        </p:nvSpPr>
        <p:spPr>
          <a:xfrm>
            <a:off x="5431099"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2" name="TextBox 12"/>
          <p:cNvSpPr txBox="1"/>
          <p:nvPr/>
        </p:nvSpPr>
        <p:spPr>
          <a:xfrm>
            <a:off x="4026341"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3" name="TextBox 13"/>
          <p:cNvSpPr txBox="1"/>
          <p:nvPr/>
        </p:nvSpPr>
        <p:spPr>
          <a:xfrm>
            <a:off x="5431099"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4" name="TextBox 14"/>
          <p:cNvSpPr txBox="1"/>
          <p:nvPr/>
        </p:nvSpPr>
        <p:spPr>
          <a:xfrm>
            <a:off x="6835863" y="420979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5" name="2"/>
          <p:cNvSpPr/>
          <p:nvPr>
            <p:custDataLst>
              <p:tags r:id="rId1"/>
            </p:custDataLst>
          </p:nvPr>
        </p:nvSpPr>
        <p:spPr>
          <a:xfrm>
            <a:off x="7997361" y="105211"/>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6" name="1"/>
          <p:cNvSpPr/>
          <p:nvPr>
            <p:custDataLst>
              <p:tags r:id="rId2"/>
            </p:custDataLst>
          </p:nvPr>
        </p:nvSpPr>
        <p:spPr>
          <a:xfrm>
            <a:off x="7029794" y="-380516"/>
            <a:ext cx="694423" cy="694423"/>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7" name="3"/>
          <p:cNvSpPr/>
          <p:nvPr>
            <p:custDataLst>
              <p:tags r:id="rId3"/>
            </p:custDataLst>
          </p:nvPr>
        </p:nvSpPr>
        <p:spPr>
          <a:xfrm>
            <a:off x="9119768" y="-762913"/>
            <a:ext cx="1263219" cy="1248624"/>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8" name="4"/>
          <p:cNvSpPr/>
          <p:nvPr>
            <p:custDataLst>
              <p:tags r:id="rId4"/>
            </p:custDataLst>
          </p:nvPr>
        </p:nvSpPr>
        <p:spPr>
          <a:xfrm>
            <a:off x="10639553" y="-160268"/>
            <a:ext cx="795559" cy="786367"/>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9" name="6"/>
          <p:cNvSpPr/>
          <p:nvPr>
            <p:custDataLst>
              <p:tags r:id="rId5"/>
            </p:custDataLst>
          </p:nvPr>
        </p:nvSpPr>
        <p:spPr>
          <a:xfrm>
            <a:off x="11729450" y="-680908"/>
            <a:ext cx="962673" cy="951551"/>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0" name="5"/>
          <p:cNvSpPr/>
          <p:nvPr>
            <p:custDataLst>
              <p:tags r:id="rId6"/>
            </p:custDataLst>
          </p:nvPr>
        </p:nvSpPr>
        <p:spPr>
          <a:xfrm>
            <a:off x="11530545" y="564845"/>
            <a:ext cx="260408" cy="260408"/>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6332" tIns="68164" rIns="136332" bIns="68164" anchor="ctr"/>
          <a:lstStyle/>
          <a:p>
            <a:pPr algn="ctr"/>
            <a:endParaRPr lang="en-US" sz="2400">
              <a:solidFill>
                <a:prstClr val="white"/>
              </a:solidFill>
              <a:sym typeface="+mn-lt"/>
            </a:endParaRPr>
          </a:p>
        </p:txBody>
      </p:sp>
      <p:sp>
        <p:nvSpPr>
          <p:cNvPr id="21" name="8"/>
          <p:cNvSpPr/>
          <p:nvPr>
            <p:custDataLst>
              <p:tags r:id="rId7"/>
            </p:custDataLst>
          </p:nvPr>
        </p:nvSpPr>
        <p:spPr>
          <a:xfrm flipH="1">
            <a:off x="3162027" y="6550497"/>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2" name="7"/>
          <p:cNvSpPr/>
          <p:nvPr>
            <p:custDataLst>
              <p:tags r:id="rId8"/>
            </p:custDataLst>
          </p:nvPr>
        </p:nvSpPr>
        <p:spPr>
          <a:xfrm flipH="1">
            <a:off x="4464210" y="6311753"/>
            <a:ext cx="694423" cy="694423"/>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3" name="9"/>
          <p:cNvSpPr/>
          <p:nvPr>
            <p:custDataLst>
              <p:tags r:id="rId9"/>
            </p:custDataLst>
          </p:nvPr>
        </p:nvSpPr>
        <p:spPr>
          <a:xfrm flipH="1">
            <a:off x="1679509" y="6117299"/>
            <a:ext cx="1263219" cy="1248624"/>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4" name="9"/>
          <p:cNvSpPr/>
          <p:nvPr>
            <p:custDataLst>
              <p:tags r:id="rId10"/>
            </p:custDataLst>
          </p:nvPr>
        </p:nvSpPr>
        <p:spPr>
          <a:xfrm flipH="1">
            <a:off x="699534" y="6579081"/>
            <a:ext cx="795559" cy="78636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5" name="11"/>
          <p:cNvSpPr/>
          <p:nvPr>
            <p:custDataLst>
              <p:tags r:id="rId11"/>
            </p:custDataLst>
          </p:nvPr>
        </p:nvSpPr>
        <p:spPr>
          <a:xfrm flipH="1">
            <a:off x="-557539" y="6103430"/>
            <a:ext cx="962673" cy="951551"/>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6" name="10"/>
          <p:cNvSpPr/>
          <p:nvPr>
            <p:custDataLst>
              <p:tags r:id="rId12"/>
            </p:custDataLst>
          </p:nvPr>
        </p:nvSpPr>
        <p:spPr>
          <a:xfrm flipH="1">
            <a:off x="343613" y="7349047"/>
            <a:ext cx="260408" cy="26040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27" name="组合 26"/>
          <p:cNvGrpSpPr/>
          <p:nvPr/>
        </p:nvGrpSpPr>
        <p:grpSpPr>
          <a:xfrm>
            <a:off x="5570273" y="1712664"/>
            <a:ext cx="950052" cy="1035741"/>
            <a:chOff x="822984" y="81171"/>
            <a:chExt cx="712539" cy="776806"/>
          </a:xfrm>
        </p:grpSpPr>
        <p:sp>
          <p:nvSpPr>
            <p:cNvPr id="28" name="矩形 10"/>
            <p:cNvSpPr/>
            <p:nvPr/>
          </p:nvSpPr>
          <p:spPr>
            <a:xfrm>
              <a:off x="822984" y="81171"/>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dirty="0">
                <a:solidFill>
                  <a:prstClr val="white"/>
                </a:solidFill>
                <a:latin typeface="Impact" panose="020B0806030902050204" pitchFamily="34" charset="0"/>
              </a:endParaRPr>
            </a:p>
          </p:txBody>
        </p:sp>
        <p:sp>
          <p:nvSpPr>
            <p:cNvPr id="29" name="KSO_Shape"/>
            <p:cNvSpPr/>
            <p:nvPr/>
          </p:nvSpPr>
          <p:spPr bwMode="auto">
            <a:xfrm>
              <a:off x="999253" y="289574"/>
              <a:ext cx="360000" cy="360000"/>
            </a:xfrm>
            <a:custGeom>
              <a:avLst/>
              <a:gdLst>
                <a:gd name="T0" fmla="*/ 346433 w 5026"/>
                <a:gd name="T1" fmla="*/ 0 h 5027"/>
                <a:gd name="T2" fmla="*/ 293748 w 5026"/>
                <a:gd name="T3" fmla="*/ 4164 h 5027"/>
                <a:gd name="T4" fmla="*/ 243337 w 5026"/>
                <a:gd name="T5" fmla="*/ 15897 h 5027"/>
                <a:gd name="T6" fmla="*/ 196337 w 5026"/>
                <a:gd name="T7" fmla="*/ 34065 h 5027"/>
                <a:gd name="T8" fmla="*/ 153128 w 5026"/>
                <a:gd name="T9" fmla="*/ 59046 h 5027"/>
                <a:gd name="T10" fmla="*/ 113709 w 5026"/>
                <a:gd name="T11" fmla="*/ 90083 h 5027"/>
                <a:gd name="T12" fmla="*/ 79217 w 5026"/>
                <a:gd name="T13" fmla="*/ 126041 h 5027"/>
                <a:gd name="T14" fmla="*/ 50411 w 5026"/>
                <a:gd name="T15" fmla="*/ 166541 h 5027"/>
                <a:gd name="T16" fmla="*/ 27290 w 5026"/>
                <a:gd name="T17" fmla="*/ 211204 h 5027"/>
                <a:gd name="T18" fmla="*/ 10992 w 5026"/>
                <a:gd name="T19" fmla="*/ 259652 h 5027"/>
                <a:gd name="T20" fmla="*/ 1895 w 5026"/>
                <a:gd name="T21" fmla="*/ 310750 h 5027"/>
                <a:gd name="T22" fmla="*/ 0 w 5026"/>
                <a:gd name="T23" fmla="*/ 1556777 h 5027"/>
                <a:gd name="T24" fmla="*/ 1895 w 5026"/>
                <a:gd name="T25" fmla="*/ 1591978 h 5027"/>
                <a:gd name="T26" fmla="*/ 10992 w 5026"/>
                <a:gd name="T27" fmla="*/ 1643076 h 5027"/>
                <a:gd name="T28" fmla="*/ 27290 w 5026"/>
                <a:gd name="T29" fmla="*/ 1691524 h 5027"/>
                <a:gd name="T30" fmla="*/ 50411 w 5026"/>
                <a:gd name="T31" fmla="*/ 1736566 h 5027"/>
                <a:gd name="T32" fmla="*/ 79217 w 5026"/>
                <a:gd name="T33" fmla="*/ 1777065 h 5027"/>
                <a:gd name="T34" fmla="*/ 113709 w 5026"/>
                <a:gd name="T35" fmla="*/ 1812645 h 5027"/>
                <a:gd name="T36" fmla="*/ 153128 w 5026"/>
                <a:gd name="T37" fmla="*/ 1843682 h 5027"/>
                <a:gd name="T38" fmla="*/ 196337 w 5026"/>
                <a:gd name="T39" fmla="*/ 1868663 h 5027"/>
                <a:gd name="T40" fmla="*/ 243337 w 5026"/>
                <a:gd name="T41" fmla="*/ 1887209 h 5027"/>
                <a:gd name="T42" fmla="*/ 293748 w 5026"/>
                <a:gd name="T43" fmla="*/ 1898564 h 5027"/>
                <a:gd name="T44" fmla="*/ 346433 w 5026"/>
                <a:gd name="T45" fmla="*/ 1902728 h 5027"/>
                <a:gd name="T46" fmla="*/ 1576761 w 5026"/>
                <a:gd name="T47" fmla="*/ 1901971 h 5027"/>
                <a:gd name="T48" fmla="*/ 1628688 w 5026"/>
                <a:gd name="T49" fmla="*/ 1895536 h 5027"/>
                <a:gd name="T50" fmla="*/ 1677962 w 5026"/>
                <a:gd name="T51" fmla="*/ 1881532 h 5027"/>
                <a:gd name="T52" fmla="*/ 1723824 w 5026"/>
                <a:gd name="T53" fmla="*/ 1861093 h 5027"/>
                <a:gd name="T54" fmla="*/ 1766275 w 5026"/>
                <a:gd name="T55" fmla="*/ 1834219 h 5027"/>
                <a:gd name="T56" fmla="*/ 1803799 w 5026"/>
                <a:gd name="T57" fmla="*/ 1801290 h 5027"/>
                <a:gd name="T58" fmla="*/ 1836396 w 5026"/>
                <a:gd name="T59" fmla="*/ 1763818 h 5027"/>
                <a:gd name="T60" fmla="*/ 1863686 w 5026"/>
                <a:gd name="T61" fmla="*/ 1721426 h 5027"/>
                <a:gd name="T62" fmla="*/ 1884153 w 5026"/>
                <a:gd name="T63" fmla="*/ 1675627 h 5027"/>
                <a:gd name="T64" fmla="*/ 1898177 w 5026"/>
                <a:gd name="T65" fmla="*/ 1626422 h 5027"/>
                <a:gd name="T66" fmla="*/ 1904621 w 5026"/>
                <a:gd name="T67" fmla="*/ 1574567 h 5027"/>
                <a:gd name="T68" fmla="*/ 1905000 w 5026"/>
                <a:gd name="T69" fmla="*/ 345951 h 5027"/>
                <a:gd name="T70" fmla="*/ 1901210 w 5026"/>
                <a:gd name="T71" fmla="*/ 293339 h 5027"/>
                <a:gd name="T72" fmla="*/ 1889839 w 5026"/>
                <a:gd name="T73" fmla="*/ 242998 h 5027"/>
                <a:gd name="T74" fmla="*/ 1870887 w 5026"/>
                <a:gd name="T75" fmla="*/ 196064 h 5027"/>
                <a:gd name="T76" fmla="*/ 1846250 w 5026"/>
                <a:gd name="T77" fmla="*/ 152915 h 5027"/>
                <a:gd name="T78" fmla="*/ 1815170 w 5026"/>
                <a:gd name="T79" fmla="*/ 113551 h 5027"/>
                <a:gd name="T80" fmla="*/ 1779162 w 5026"/>
                <a:gd name="T81" fmla="*/ 79107 h 5027"/>
                <a:gd name="T82" fmla="*/ 1738606 w 5026"/>
                <a:gd name="T83" fmla="*/ 50341 h 5027"/>
                <a:gd name="T84" fmla="*/ 1693881 w 5026"/>
                <a:gd name="T85" fmla="*/ 27252 h 5027"/>
                <a:gd name="T86" fmla="*/ 1645744 w 5026"/>
                <a:gd name="T87" fmla="*/ 10977 h 5027"/>
                <a:gd name="T88" fmla="*/ 1594196 w 5026"/>
                <a:gd name="T89" fmla="*/ 1893 h 5027"/>
                <a:gd name="T90" fmla="*/ 1559326 w 5026"/>
                <a:gd name="T91" fmla="*/ 1124529 h 5027"/>
                <a:gd name="T92" fmla="*/ 779663 w 5026"/>
                <a:gd name="T93" fmla="*/ 1557156 h 5027"/>
                <a:gd name="T94" fmla="*/ 346433 w 5026"/>
                <a:gd name="T95" fmla="*/ 778578 h 5027"/>
                <a:gd name="T96" fmla="*/ 1126095 w 5026"/>
                <a:gd name="T97" fmla="*/ 345951 h 5027"/>
                <a:gd name="T98" fmla="*/ 1559326 w 5026"/>
                <a:gd name="T99" fmla="*/ 1124529 h 50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026" h="5027">
                  <a:moveTo>
                    <a:pt x="4113" y="0"/>
                  </a:moveTo>
                  <a:lnTo>
                    <a:pt x="914" y="0"/>
                  </a:lnTo>
                  <a:lnTo>
                    <a:pt x="867" y="1"/>
                  </a:lnTo>
                  <a:lnTo>
                    <a:pt x="821" y="5"/>
                  </a:lnTo>
                  <a:lnTo>
                    <a:pt x="775" y="11"/>
                  </a:lnTo>
                  <a:lnTo>
                    <a:pt x="730" y="19"/>
                  </a:lnTo>
                  <a:lnTo>
                    <a:pt x="686" y="29"/>
                  </a:lnTo>
                  <a:lnTo>
                    <a:pt x="642" y="42"/>
                  </a:lnTo>
                  <a:lnTo>
                    <a:pt x="599" y="56"/>
                  </a:lnTo>
                  <a:lnTo>
                    <a:pt x="558" y="72"/>
                  </a:lnTo>
                  <a:lnTo>
                    <a:pt x="518" y="90"/>
                  </a:lnTo>
                  <a:lnTo>
                    <a:pt x="478" y="111"/>
                  </a:lnTo>
                  <a:lnTo>
                    <a:pt x="440" y="133"/>
                  </a:lnTo>
                  <a:lnTo>
                    <a:pt x="404" y="156"/>
                  </a:lnTo>
                  <a:lnTo>
                    <a:pt x="368" y="182"/>
                  </a:lnTo>
                  <a:lnTo>
                    <a:pt x="333" y="209"/>
                  </a:lnTo>
                  <a:lnTo>
                    <a:pt x="300" y="238"/>
                  </a:lnTo>
                  <a:lnTo>
                    <a:pt x="268" y="268"/>
                  </a:lnTo>
                  <a:lnTo>
                    <a:pt x="238" y="300"/>
                  </a:lnTo>
                  <a:lnTo>
                    <a:pt x="209" y="333"/>
                  </a:lnTo>
                  <a:lnTo>
                    <a:pt x="181" y="368"/>
                  </a:lnTo>
                  <a:lnTo>
                    <a:pt x="156" y="404"/>
                  </a:lnTo>
                  <a:lnTo>
                    <a:pt x="133" y="440"/>
                  </a:lnTo>
                  <a:lnTo>
                    <a:pt x="111" y="478"/>
                  </a:lnTo>
                  <a:lnTo>
                    <a:pt x="90" y="518"/>
                  </a:lnTo>
                  <a:lnTo>
                    <a:pt x="72" y="558"/>
                  </a:lnTo>
                  <a:lnTo>
                    <a:pt x="56" y="599"/>
                  </a:lnTo>
                  <a:lnTo>
                    <a:pt x="42" y="642"/>
                  </a:lnTo>
                  <a:lnTo>
                    <a:pt x="29" y="686"/>
                  </a:lnTo>
                  <a:lnTo>
                    <a:pt x="19" y="730"/>
                  </a:lnTo>
                  <a:lnTo>
                    <a:pt x="11" y="775"/>
                  </a:lnTo>
                  <a:lnTo>
                    <a:pt x="5" y="821"/>
                  </a:lnTo>
                  <a:lnTo>
                    <a:pt x="1" y="867"/>
                  </a:lnTo>
                  <a:lnTo>
                    <a:pt x="0" y="914"/>
                  </a:lnTo>
                  <a:lnTo>
                    <a:pt x="0" y="4113"/>
                  </a:lnTo>
                  <a:lnTo>
                    <a:pt x="1" y="4160"/>
                  </a:lnTo>
                  <a:lnTo>
                    <a:pt x="5" y="4206"/>
                  </a:lnTo>
                  <a:lnTo>
                    <a:pt x="11" y="4252"/>
                  </a:lnTo>
                  <a:lnTo>
                    <a:pt x="19" y="4297"/>
                  </a:lnTo>
                  <a:lnTo>
                    <a:pt x="29" y="4341"/>
                  </a:lnTo>
                  <a:lnTo>
                    <a:pt x="42" y="4385"/>
                  </a:lnTo>
                  <a:lnTo>
                    <a:pt x="56" y="4427"/>
                  </a:lnTo>
                  <a:lnTo>
                    <a:pt x="72" y="4469"/>
                  </a:lnTo>
                  <a:lnTo>
                    <a:pt x="90" y="4509"/>
                  </a:lnTo>
                  <a:lnTo>
                    <a:pt x="111" y="4548"/>
                  </a:lnTo>
                  <a:lnTo>
                    <a:pt x="133" y="4588"/>
                  </a:lnTo>
                  <a:lnTo>
                    <a:pt x="156" y="4624"/>
                  </a:lnTo>
                  <a:lnTo>
                    <a:pt x="181" y="4660"/>
                  </a:lnTo>
                  <a:lnTo>
                    <a:pt x="209" y="4695"/>
                  </a:lnTo>
                  <a:lnTo>
                    <a:pt x="238" y="4728"/>
                  </a:lnTo>
                  <a:lnTo>
                    <a:pt x="268" y="4759"/>
                  </a:lnTo>
                  <a:lnTo>
                    <a:pt x="300" y="4789"/>
                  </a:lnTo>
                  <a:lnTo>
                    <a:pt x="333" y="4818"/>
                  </a:lnTo>
                  <a:lnTo>
                    <a:pt x="368" y="4846"/>
                  </a:lnTo>
                  <a:lnTo>
                    <a:pt x="404" y="4871"/>
                  </a:lnTo>
                  <a:lnTo>
                    <a:pt x="440" y="4895"/>
                  </a:lnTo>
                  <a:lnTo>
                    <a:pt x="478" y="4917"/>
                  </a:lnTo>
                  <a:lnTo>
                    <a:pt x="518" y="4937"/>
                  </a:lnTo>
                  <a:lnTo>
                    <a:pt x="558" y="4955"/>
                  </a:lnTo>
                  <a:lnTo>
                    <a:pt x="599" y="4971"/>
                  </a:lnTo>
                  <a:lnTo>
                    <a:pt x="642" y="4986"/>
                  </a:lnTo>
                  <a:lnTo>
                    <a:pt x="686" y="4999"/>
                  </a:lnTo>
                  <a:lnTo>
                    <a:pt x="730" y="5008"/>
                  </a:lnTo>
                  <a:lnTo>
                    <a:pt x="775" y="5016"/>
                  </a:lnTo>
                  <a:lnTo>
                    <a:pt x="821" y="5022"/>
                  </a:lnTo>
                  <a:lnTo>
                    <a:pt x="867" y="5025"/>
                  </a:lnTo>
                  <a:lnTo>
                    <a:pt x="914" y="5027"/>
                  </a:lnTo>
                  <a:lnTo>
                    <a:pt x="4113" y="5027"/>
                  </a:lnTo>
                  <a:lnTo>
                    <a:pt x="4160" y="5025"/>
                  </a:lnTo>
                  <a:lnTo>
                    <a:pt x="4206" y="5022"/>
                  </a:lnTo>
                  <a:lnTo>
                    <a:pt x="4252" y="5016"/>
                  </a:lnTo>
                  <a:lnTo>
                    <a:pt x="4297" y="5008"/>
                  </a:lnTo>
                  <a:lnTo>
                    <a:pt x="4342" y="4999"/>
                  </a:lnTo>
                  <a:lnTo>
                    <a:pt x="4384" y="4986"/>
                  </a:lnTo>
                  <a:lnTo>
                    <a:pt x="4427" y="4971"/>
                  </a:lnTo>
                  <a:lnTo>
                    <a:pt x="4469" y="4955"/>
                  </a:lnTo>
                  <a:lnTo>
                    <a:pt x="4509" y="4937"/>
                  </a:lnTo>
                  <a:lnTo>
                    <a:pt x="4548" y="4917"/>
                  </a:lnTo>
                  <a:lnTo>
                    <a:pt x="4587" y="4895"/>
                  </a:lnTo>
                  <a:lnTo>
                    <a:pt x="4624" y="4871"/>
                  </a:lnTo>
                  <a:lnTo>
                    <a:pt x="4660" y="4846"/>
                  </a:lnTo>
                  <a:lnTo>
                    <a:pt x="4694" y="4818"/>
                  </a:lnTo>
                  <a:lnTo>
                    <a:pt x="4728" y="4789"/>
                  </a:lnTo>
                  <a:lnTo>
                    <a:pt x="4759" y="4759"/>
                  </a:lnTo>
                  <a:lnTo>
                    <a:pt x="4789" y="4728"/>
                  </a:lnTo>
                  <a:lnTo>
                    <a:pt x="4818" y="4695"/>
                  </a:lnTo>
                  <a:lnTo>
                    <a:pt x="4845" y="4660"/>
                  </a:lnTo>
                  <a:lnTo>
                    <a:pt x="4871" y="4624"/>
                  </a:lnTo>
                  <a:lnTo>
                    <a:pt x="4895" y="4588"/>
                  </a:lnTo>
                  <a:lnTo>
                    <a:pt x="4917" y="4548"/>
                  </a:lnTo>
                  <a:lnTo>
                    <a:pt x="4936" y="4509"/>
                  </a:lnTo>
                  <a:lnTo>
                    <a:pt x="4955" y="4469"/>
                  </a:lnTo>
                  <a:lnTo>
                    <a:pt x="4971" y="4427"/>
                  </a:lnTo>
                  <a:lnTo>
                    <a:pt x="4986" y="4385"/>
                  </a:lnTo>
                  <a:lnTo>
                    <a:pt x="4997" y="4341"/>
                  </a:lnTo>
                  <a:lnTo>
                    <a:pt x="5008" y="4297"/>
                  </a:lnTo>
                  <a:lnTo>
                    <a:pt x="5016" y="4252"/>
                  </a:lnTo>
                  <a:lnTo>
                    <a:pt x="5022" y="4206"/>
                  </a:lnTo>
                  <a:lnTo>
                    <a:pt x="5025" y="4160"/>
                  </a:lnTo>
                  <a:lnTo>
                    <a:pt x="5026" y="4113"/>
                  </a:lnTo>
                  <a:lnTo>
                    <a:pt x="5026" y="914"/>
                  </a:lnTo>
                  <a:lnTo>
                    <a:pt x="5025" y="867"/>
                  </a:lnTo>
                  <a:lnTo>
                    <a:pt x="5022" y="821"/>
                  </a:lnTo>
                  <a:lnTo>
                    <a:pt x="5016" y="775"/>
                  </a:lnTo>
                  <a:lnTo>
                    <a:pt x="5008" y="730"/>
                  </a:lnTo>
                  <a:lnTo>
                    <a:pt x="4997" y="686"/>
                  </a:lnTo>
                  <a:lnTo>
                    <a:pt x="4986" y="642"/>
                  </a:lnTo>
                  <a:lnTo>
                    <a:pt x="4971" y="599"/>
                  </a:lnTo>
                  <a:lnTo>
                    <a:pt x="4955" y="558"/>
                  </a:lnTo>
                  <a:lnTo>
                    <a:pt x="4936" y="518"/>
                  </a:lnTo>
                  <a:lnTo>
                    <a:pt x="4917" y="478"/>
                  </a:lnTo>
                  <a:lnTo>
                    <a:pt x="4895" y="440"/>
                  </a:lnTo>
                  <a:lnTo>
                    <a:pt x="4871" y="404"/>
                  </a:lnTo>
                  <a:lnTo>
                    <a:pt x="4845" y="368"/>
                  </a:lnTo>
                  <a:lnTo>
                    <a:pt x="4818" y="333"/>
                  </a:lnTo>
                  <a:lnTo>
                    <a:pt x="4789" y="300"/>
                  </a:lnTo>
                  <a:lnTo>
                    <a:pt x="4759" y="268"/>
                  </a:lnTo>
                  <a:lnTo>
                    <a:pt x="4728" y="238"/>
                  </a:lnTo>
                  <a:lnTo>
                    <a:pt x="4694" y="209"/>
                  </a:lnTo>
                  <a:lnTo>
                    <a:pt x="4660" y="182"/>
                  </a:lnTo>
                  <a:lnTo>
                    <a:pt x="4624" y="156"/>
                  </a:lnTo>
                  <a:lnTo>
                    <a:pt x="4587" y="133"/>
                  </a:lnTo>
                  <a:lnTo>
                    <a:pt x="4548" y="111"/>
                  </a:lnTo>
                  <a:lnTo>
                    <a:pt x="4509" y="90"/>
                  </a:lnTo>
                  <a:lnTo>
                    <a:pt x="4469" y="72"/>
                  </a:lnTo>
                  <a:lnTo>
                    <a:pt x="4427" y="56"/>
                  </a:lnTo>
                  <a:lnTo>
                    <a:pt x="4384" y="42"/>
                  </a:lnTo>
                  <a:lnTo>
                    <a:pt x="4342" y="29"/>
                  </a:lnTo>
                  <a:lnTo>
                    <a:pt x="4297" y="19"/>
                  </a:lnTo>
                  <a:lnTo>
                    <a:pt x="4252" y="11"/>
                  </a:lnTo>
                  <a:lnTo>
                    <a:pt x="4206" y="5"/>
                  </a:lnTo>
                  <a:lnTo>
                    <a:pt x="4160" y="1"/>
                  </a:lnTo>
                  <a:lnTo>
                    <a:pt x="4113" y="0"/>
                  </a:lnTo>
                  <a:close/>
                  <a:moveTo>
                    <a:pt x="4114" y="2971"/>
                  </a:moveTo>
                  <a:lnTo>
                    <a:pt x="2971" y="2971"/>
                  </a:lnTo>
                  <a:lnTo>
                    <a:pt x="2971" y="4114"/>
                  </a:lnTo>
                  <a:lnTo>
                    <a:pt x="2057" y="4114"/>
                  </a:lnTo>
                  <a:lnTo>
                    <a:pt x="2057" y="2971"/>
                  </a:lnTo>
                  <a:lnTo>
                    <a:pt x="914" y="2971"/>
                  </a:lnTo>
                  <a:lnTo>
                    <a:pt x="914" y="2057"/>
                  </a:lnTo>
                  <a:lnTo>
                    <a:pt x="2057" y="2057"/>
                  </a:lnTo>
                  <a:lnTo>
                    <a:pt x="2057" y="914"/>
                  </a:lnTo>
                  <a:lnTo>
                    <a:pt x="2971" y="914"/>
                  </a:lnTo>
                  <a:lnTo>
                    <a:pt x="2971" y="2057"/>
                  </a:lnTo>
                  <a:lnTo>
                    <a:pt x="4114" y="2057"/>
                  </a:lnTo>
                  <a:lnTo>
                    <a:pt x="4114" y="297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
        <p:nvSpPr>
          <p:cNvPr id="30" name="TextBox 24"/>
          <p:cNvSpPr txBox="1"/>
          <p:nvPr/>
        </p:nvSpPr>
        <p:spPr>
          <a:xfrm>
            <a:off x="6835863"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30" name="组合 29"/>
          <p:cNvGrpSpPr/>
          <p:nvPr/>
        </p:nvGrpSpPr>
        <p:grpSpPr>
          <a:xfrm>
            <a:off x="898389" y="3698606"/>
            <a:ext cx="10596065" cy="424481"/>
            <a:chOff x="534438" y="3368953"/>
            <a:chExt cx="10944224" cy="438144"/>
          </a:xfrm>
          <a:solidFill>
            <a:schemeClr val="bg1">
              <a:lumMod val="65000"/>
            </a:schemeClr>
          </a:solidFill>
        </p:grpSpPr>
        <p:sp>
          <p:nvSpPr>
            <p:cNvPr id="31" name="矩形 30"/>
            <p:cNvSpPr/>
            <p:nvPr/>
          </p:nvSpPr>
          <p:spPr>
            <a:xfrm>
              <a:off x="11049789" y="3503489"/>
              <a:ext cx="5039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nvGrpSpPr>
            <p:cNvPr id="32" name="组合 31"/>
            <p:cNvGrpSpPr/>
            <p:nvPr/>
          </p:nvGrpSpPr>
          <p:grpSpPr>
            <a:xfrm>
              <a:off x="534438" y="3368953"/>
              <a:ext cx="10944224" cy="438144"/>
              <a:chOff x="623889" y="3209929"/>
              <a:chExt cx="10944224" cy="438144"/>
            </a:xfrm>
            <a:grpFill/>
          </p:grpSpPr>
          <p:sp>
            <p:nvSpPr>
              <p:cNvPr id="33" name="矩形 32"/>
              <p:cNvSpPr/>
              <p:nvPr/>
            </p:nvSpPr>
            <p:spPr>
              <a:xfrm>
                <a:off x="623889" y="3344465"/>
                <a:ext cx="5039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4" name="矩形 33"/>
              <p:cNvSpPr/>
              <p:nvPr/>
            </p:nvSpPr>
            <p:spPr>
              <a:xfrm>
                <a:off x="717047" y="3344465"/>
                <a:ext cx="107093"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5" name="矩形 34"/>
              <p:cNvSpPr/>
              <p:nvPr/>
            </p:nvSpPr>
            <p:spPr>
              <a:xfrm>
                <a:off x="866901" y="3344465"/>
                <a:ext cx="19843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6" name="矩形 35"/>
              <p:cNvSpPr/>
              <p:nvPr/>
            </p:nvSpPr>
            <p:spPr>
              <a:xfrm>
                <a:off x="1108099" y="3344465"/>
                <a:ext cx="9613876"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7" name="矩形 36"/>
              <p:cNvSpPr/>
              <p:nvPr/>
            </p:nvSpPr>
            <p:spPr>
              <a:xfrm>
                <a:off x="10994902" y="3344465"/>
                <a:ext cx="107093"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8" name="矩形 37"/>
              <p:cNvSpPr/>
              <p:nvPr/>
            </p:nvSpPr>
            <p:spPr>
              <a:xfrm>
                <a:off x="10759220" y="3344465"/>
                <a:ext cx="19843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9" name="等腰三角形 38"/>
              <p:cNvSpPr/>
              <p:nvPr/>
            </p:nvSpPr>
            <p:spPr>
              <a:xfrm rot="5400000">
                <a:off x="11159803" y="3239763"/>
                <a:ext cx="438144" cy="37847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grpSp>
      <p:cxnSp>
        <p:nvCxnSpPr>
          <p:cNvPr id="40" name="肘形连接符 39"/>
          <p:cNvCxnSpPr>
            <a:stCxn id="42" idx="3"/>
            <a:endCxn id="45" idx="1"/>
          </p:cNvCxnSpPr>
          <p:nvPr/>
        </p:nvCxnSpPr>
        <p:spPr>
          <a:xfrm rot="5400000" flipH="1" flipV="1">
            <a:off x="1361338" y="3013274"/>
            <a:ext cx="861745"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1933346"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50" name="肘形连接符 49"/>
          <p:cNvCxnSpPr>
            <a:stCxn id="53" idx="3"/>
            <a:endCxn id="56" idx="1"/>
          </p:cNvCxnSpPr>
          <p:nvPr/>
        </p:nvCxnSpPr>
        <p:spPr>
          <a:xfrm rot="5400000" flipH="1" flipV="1">
            <a:off x="3859642" y="3013274"/>
            <a:ext cx="861745"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4431650"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73" name="肘形连接符 72"/>
          <p:cNvCxnSpPr>
            <a:stCxn id="75" idx="3"/>
            <a:endCxn id="78" idx="1"/>
          </p:cNvCxnSpPr>
          <p:nvPr/>
        </p:nvCxnSpPr>
        <p:spPr>
          <a:xfrm rot="5400000" flipH="1" flipV="1">
            <a:off x="6357946" y="3013274"/>
            <a:ext cx="861745"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6929955"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80" name="肘形连接符 79"/>
          <p:cNvCxnSpPr>
            <a:stCxn id="82" idx="3"/>
            <a:endCxn id="85" idx="1"/>
          </p:cNvCxnSpPr>
          <p:nvPr/>
        </p:nvCxnSpPr>
        <p:spPr>
          <a:xfrm rot="5400000" flipH="1" flipV="1">
            <a:off x="8856249" y="3013273"/>
            <a:ext cx="861744"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9428261"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87" name="肘形连接符 86"/>
          <p:cNvCxnSpPr>
            <a:stCxn id="89" idx="0"/>
            <a:endCxn id="92" idx="1"/>
          </p:cNvCxnSpPr>
          <p:nvPr/>
        </p:nvCxnSpPr>
        <p:spPr>
          <a:xfrm rot="16200000" flipH="1">
            <a:off x="2560819" y="4579989"/>
            <a:ext cx="961087"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矩形 91"/>
          <p:cNvSpPr/>
          <p:nvPr/>
        </p:nvSpPr>
        <p:spPr>
          <a:xfrm>
            <a:off x="3182499" y="4603444"/>
            <a:ext cx="1368372" cy="1196451"/>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94" name="肘形连接符 93"/>
          <p:cNvCxnSpPr>
            <a:stCxn id="96" idx="0"/>
            <a:endCxn id="99" idx="1"/>
          </p:cNvCxnSpPr>
          <p:nvPr/>
        </p:nvCxnSpPr>
        <p:spPr>
          <a:xfrm rot="16200000" flipH="1">
            <a:off x="5059123" y="4579989"/>
            <a:ext cx="961087"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矩形 98"/>
          <p:cNvSpPr/>
          <p:nvPr/>
        </p:nvSpPr>
        <p:spPr>
          <a:xfrm>
            <a:off x="5680803" y="4603444"/>
            <a:ext cx="1368372" cy="1196451"/>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102" name="肘形连接符 101"/>
          <p:cNvCxnSpPr>
            <a:stCxn id="105" idx="0"/>
            <a:endCxn id="108" idx="1"/>
          </p:cNvCxnSpPr>
          <p:nvPr/>
        </p:nvCxnSpPr>
        <p:spPr>
          <a:xfrm rot="16200000" flipH="1">
            <a:off x="7557429" y="4579990"/>
            <a:ext cx="961087"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8" name="矩形 107"/>
          <p:cNvSpPr/>
          <p:nvPr/>
        </p:nvSpPr>
        <p:spPr>
          <a:xfrm>
            <a:off x="8179107" y="4603444"/>
            <a:ext cx="1368372" cy="1196451"/>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nvGrpSpPr>
          <p:cNvPr id="3" name="组合 2"/>
          <p:cNvGrpSpPr/>
          <p:nvPr/>
        </p:nvGrpSpPr>
        <p:grpSpPr>
          <a:xfrm>
            <a:off x="1362134" y="3585281"/>
            <a:ext cx="571213" cy="655301"/>
            <a:chOff x="1021600" y="2688962"/>
            <a:chExt cx="428410" cy="491476"/>
          </a:xfrm>
        </p:grpSpPr>
        <p:sp>
          <p:nvSpPr>
            <p:cNvPr id="42" name="六边形 41"/>
            <p:cNvSpPr/>
            <p:nvPr/>
          </p:nvSpPr>
          <p:spPr>
            <a:xfrm rot="5400000">
              <a:off x="992566" y="2722995"/>
              <a:ext cx="491476" cy="423410"/>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3" name="文本框 33"/>
            <p:cNvSpPr txBox="1"/>
            <p:nvPr/>
          </p:nvSpPr>
          <p:spPr>
            <a:xfrm>
              <a:off x="1021600"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01</a:t>
              </a:r>
            </a:p>
          </p:txBody>
        </p:sp>
      </p:grpSp>
      <p:grpSp>
        <p:nvGrpSpPr>
          <p:cNvPr id="6" name="组合 5"/>
          <p:cNvGrpSpPr/>
          <p:nvPr/>
        </p:nvGrpSpPr>
        <p:grpSpPr>
          <a:xfrm>
            <a:off x="2617951" y="3585281"/>
            <a:ext cx="583861" cy="655301"/>
            <a:chOff x="1963463" y="2688962"/>
            <a:chExt cx="437896" cy="491476"/>
          </a:xfrm>
        </p:grpSpPr>
        <p:sp>
          <p:nvSpPr>
            <p:cNvPr id="89" name="六边形 88"/>
            <p:cNvSpPr/>
            <p:nvPr/>
          </p:nvSpPr>
          <p:spPr>
            <a:xfrm rot="5400000">
              <a:off x="1929430"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4" name="文本框 33"/>
            <p:cNvSpPr txBox="1"/>
            <p:nvPr/>
          </p:nvSpPr>
          <p:spPr>
            <a:xfrm>
              <a:off x="1972949"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02</a:t>
              </a:r>
            </a:p>
          </p:txBody>
        </p:sp>
      </p:grpSp>
      <p:grpSp>
        <p:nvGrpSpPr>
          <p:cNvPr id="7" name="组合 6"/>
          <p:cNvGrpSpPr/>
          <p:nvPr/>
        </p:nvGrpSpPr>
        <p:grpSpPr>
          <a:xfrm>
            <a:off x="3867103" y="3585281"/>
            <a:ext cx="571213" cy="655301"/>
            <a:chOff x="2900327" y="2688962"/>
            <a:chExt cx="428410" cy="491476"/>
          </a:xfrm>
        </p:grpSpPr>
        <p:sp>
          <p:nvSpPr>
            <p:cNvPr id="53" name="六边形 52"/>
            <p:cNvSpPr/>
            <p:nvPr/>
          </p:nvSpPr>
          <p:spPr>
            <a:xfrm rot="5400000">
              <a:off x="2866294" y="2722995"/>
              <a:ext cx="491476" cy="423410"/>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5" name="文本框 33"/>
            <p:cNvSpPr txBox="1"/>
            <p:nvPr/>
          </p:nvSpPr>
          <p:spPr>
            <a:xfrm>
              <a:off x="2900327"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03</a:t>
              </a:r>
            </a:p>
          </p:txBody>
        </p:sp>
      </p:grpSp>
      <p:grpSp>
        <p:nvGrpSpPr>
          <p:cNvPr id="8" name="组合 7"/>
          <p:cNvGrpSpPr/>
          <p:nvPr/>
        </p:nvGrpSpPr>
        <p:grpSpPr>
          <a:xfrm>
            <a:off x="5112922" y="3585281"/>
            <a:ext cx="571213" cy="655301"/>
            <a:chOff x="3834691" y="2688962"/>
            <a:chExt cx="428410" cy="491476"/>
          </a:xfrm>
        </p:grpSpPr>
        <p:sp>
          <p:nvSpPr>
            <p:cNvPr id="96" name="六边形 95"/>
            <p:cNvSpPr/>
            <p:nvPr/>
          </p:nvSpPr>
          <p:spPr>
            <a:xfrm rot="5400000">
              <a:off x="3803158"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6" name="文本框 33"/>
            <p:cNvSpPr txBox="1"/>
            <p:nvPr/>
          </p:nvSpPr>
          <p:spPr>
            <a:xfrm>
              <a:off x="3834691"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04</a:t>
              </a:r>
            </a:p>
          </p:txBody>
        </p:sp>
      </p:grpSp>
      <p:grpSp>
        <p:nvGrpSpPr>
          <p:cNvPr id="9" name="组合 8"/>
          <p:cNvGrpSpPr/>
          <p:nvPr/>
        </p:nvGrpSpPr>
        <p:grpSpPr>
          <a:xfrm>
            <a:off x="6365407" y="3585281"/>
            <a:ext cx="571213" cy="655301"/>
            <a:chOff x="4774055" y="2688962"/>
            <a:chExt cx="428410" cy="491476"/>
          </a:xfrm>
        </p:grpSpPr>
        <p:sp>
          <p:nvSpPr>
            <p:cNvPr id="75" name="六边形 74"/>
            <p:cNvSpPr/>
            <p:nvPr/>
          </p:nvSpPr>
          <p:spPr>
            <a:xfrm rot="5400000">
              <a:off x="4740022" y="2722995"/>
              <a:ext cx="491476" cy="423410"/>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7" name="文本框 33"/>
            <p:cNvSpPr txBox="1"/>
            <p:nvPr/>
          </p:nvSpPr>
          <p:spPr>
            <a:xfrm>
              <a:off x="4774055"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05</a:t>
              </a:r>
            </a:p>
          </p:txBody>
        </p:sp>
      </p:grpSp>
      <p:grpSp>
        <p:nvGrpSpPr>
          <p:cNvPr id="11" name="组合 10"/>
          <p:cNvGrpSpPr/>
          <p:nvPr/>
        </p:nvGrpSpPr>
        <p:grpSpPr>
          <a:xfrm>
            <a:off x="7614560" y="3585281"/>
            <a:ext cx="571213" cy="655301"/>
            <a:chOff x="5710920" y="2688962"/>
            <a:chExt cx="428410" cy="491476"/>
          </a:xfrm>
        </p:grpSpPr>
        <p:sp>
          <p:nvSpPr>
            <p:cNvPr id="105" name="六边形 104"/>
            <p:cNvSpPr/>
            <p:nvPr/>
          </p:nvSpPr>
          <p:spPr>
            <a:xfrm rot="5400000">
              <a:off x="5676887"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8" name="文本框 33"/>
            <p:cNvSpPr txBox="1"/>
            <p:nvPr/>
          </p:nvSpPr>
          <p:spPr>
            <a:xfrm>
              <a:off x="5710920"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06</a:t>
              </a:r>
            </a:p>
          </p:txBody>
        </p:sp>
      </p:grpSp>
      <p:grpSp>
        <p:nvGrpSpPr>
          <p:cNvPr id="12" name="组合 11"/>
          <p:cNvGrpSpPr/>
          <p:nvPr/>
        </p:nvGrpSpPr>
        <p:grpSpPr>
          <a:xfrm>
            <a:off x="8860378" y="3585288"/>
            <a:ext cx="571213" cy="655302"/>
            <a:chOff x="6645283" y="2688963"/>
            <a:chExt cx="428410" cy="491476"/>
          </a:xfrm>
        </p:grpSpPr>
        <p:sp>
          <p:nvSpPr>
            <p:cNvPr id="82" name="六边形 81"/>
            <p:cNvSpPr/>
            <p:nvPr/>
          </p:nvSpPr>
          <p:spPr>
            <a:xfrm rot="5400000">
              <a:off x="6613750" y="2722996"/>
              <a:ext cx="491476" cy="423409"/>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9" name="文本框 33"/>
            <p:cNvSpPr txBox="1"/>
            <p:nvPr/>
          </p:nvSpPr>
          <p:spPr>
            <a:xfrm>
              <a:off x="6645283"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07</a:t>
              </a:r>
            </a:p>
          </p:txBody>
        </p:sp>
      </p:grpSp>
      <p:grpSp>
        <p:nvGrpSpPr>
          <p:cNvPr id="13" name="组合 12"/>
          <p:cNvGrpSpPr/>
          <p:nvPr/>
        </p:nvGrpSpPr>
        <p:grpSpPr>
          <a:xfrm>
            <a:off x="10112863" y="3585281"/>
            <a:ext cx="580485" cy="655301"/>
            <a:chOff x="7584647" y="2688962"/>
            <a:chExt cx="435364" cy="491476"/>
          </a:xfrm>
        </p:grpSpPr>
        <p:sp>
          <p:nvSpPr>
            <p:cNvPr id="111" name="六边形 110"/>
            <p:cNvSpPr/>
            <p:nvPr/>
          </p:nvSpPr>
          <p:spPr>
            <a:xfrm rot="5400000">
              <a:off x="7550614"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20" name="文本框 33"/>
            <p:cNvSpPr txBox="1"/>
            <p:nvPr/>
          </p:nvSpPr>
          <p:spPr>
            <a:xfrm>
              <a:off x="7591601"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08</a:t>
              </a:r>
            </a:p>
          </p:txBody>
        </p:sp>
      </p:grpSp>
      <p:sp>
        <p:nvSpPr>
          <p:cNvPr id="121" name="文本框 33"/>
          <p:cNvSpPr txBox="1"/>
          <p:nvPr/>
        </p:nvSpPr>
        <p:spPr>
          <a:xfrm>
            <a:off x="2024867"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2" name="文本框 33"/>
          <p:cNvSpPr txBox="1"/>
          <p:nvPr/>
        </p:nvSpPr>
        <p:spPr>
          <a:xfrm>
            <a:off x="4508309"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3" name="文本框 33"/>
          <p:cNvSpPr txBox="1"/>
          <p:nvPr/>
        </p:nvSpPr>
        <p:spPr>
          <a:xfrm>
            <a:off x="7049175"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4" name="文本框 33"/>
          <p:cNvSpPr txBox="1"/>
          <p:nvPr/>
        </p:nvSpPr>
        <p:spPr>
          <a:xfrm>
            <a:off x="9514189"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5" name="文本框 33"/>
          <p:cNvSpPr txBox="1"/>
          <p:nvPr/>
        </p:nvSpPr>
        <p:spPr>
          <a:xfrm>
            <a:off x="3269317" y="4863116"/>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6" name="文本框 33"/>
          <p:cNvSpPr txBox="1"/>
          <p:nvPr/>
        </p:nvSpPr>
        <p:spPr>
          <a:xfrm>
            <a:off x="5810183" y="4863116"/>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7" name="文本框 33"/>
          <p:cNvSpPr txBox="1"/>
          <p:nvPr/>
        </p:nvSpPr>
        <p:spPr>
          <a:xfrm>
            <a:off x="8275197" y="4863116"/>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par>
                                <p:cTn id="32" presetID="53" presetClass="entr" presetSubtype="1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53" presetClass="entr" presetSubtype="16"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par>
                                <p:cTn id="42" presetID="53" presetClass="entr" presetSubtype="16"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53" presetClass="entr" presetSubtype="16"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par>
                                <p:cTn id="52" presetID="53" presetClass="entr" presetSubtype="16"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fade">
                                      <p:cBhvr>
                                        <p:cTn id="66" dur="1000"/>
                                        <p:tgtEl>
                                          <p:spTgt spid="56"/>
                                        </p:tgtEl>
                                      </p:cBhvr>
                                    </p:animEffect>
                                    <p:anim calcmode="lin" valueType="num">
                                      <p:cBhvr>
                                        <p:cTn id="67" dur="1000" fill="hold"/>
                                        <p:tgtEl>
                                          <p:spTgt spid="56"/>
                                        </p:tgtEl>
                                        <p:attrNameLst>
                                          <p:attrName>ppt_x</p:attrName>
                                        </p:attrNameLst>
                                      </p:cBhvr>
                                      <p:tavLst>
                                        <p:tav tm="0">
                                          <p:val>
                                            <p:strVal val="#ppt_x"/>
                                          </p:val>
                                        </p:tav>
                                        <p:tav tm="100000">
                                          <p:val>
                                            <p:strVal val="#ppt_x"/>
                                          </p:val>
                                        </p:tav>
                                      </p:tavLst>
                                    </p:anim>
                                    <p:anim calcmode="lin" valueType="num">
                                      <p:cBhvr>
                                        <p:cTn id="68" dur="1000" fill="hold"/>
                                        <p:tgtEl>
                                          <p:spTgt spid="5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1000" fill="hold"/>
                                        <p:tgtEl>
                                          <p:spTgt spid="7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fade">
                                      <p:cBhvr>
                                        <p:cTn id="76" dur="1000"/>
                                        <p:tgtEl>
                                          <p:spTgt spid="85"/>
                                        </p:tgtEl>
                                      </p:cBhvr>
                                    </p:animEffect>
                                    <p:anim calcmode="lin" valueType="num">
                                      <p:cBhvr>
                                        <p:cTn id="77" dur="1000" fill="hold"/>
                                        <p:tgtEl>
                                          <p:spTgt spid="85"/>
                                        </p:tgtEl>
                                        <p:attrNameLst>
                                          <p:attrName>ppt_x</p:attrName>
                                        </p:attrNameLst>
                                      </p:cBhvr>
                                      <p:tavLst>
                                        <p:tav tm="0">
                                          <p:val>
                                            <p:strVal val="#ppt_x"/>
                                          </p:val>
                                        </p:tav>
                                        <p:tav tm="100000">
                                          <p:val>
                                            <p:strVal val="#ppt_x"/>
                                          </p:val>
                                        </p:tav>
                                      </p:tavLst>
                                    </p:anim>
                                    <p:anim calcmode="lin" valueType="num">
                                      <p:cBhvr>
                                        <p:cTn id="78" dur="1000" fill="hold"/>
                                        <p:tgtEl>
                                          <p:spTgt spid="8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fade">
                                      <p:cBhvr>
                                        <p:cTn id="81" dur="1000"/>
                                        <p:tgtEl>
                                          <p:spTgt spid="121"/>
                                        </p:tgtEl>
                                      </p:cBhvr>
                                    </p:animEffect>
                                    <p:anim calcmode="lin" valueType="num">
                                      <p:cBhvr>
                                        <p:cTn id="82" dur="1000" fill="hold"/>
                                        <p:tgtEl>
                                          <p:spTgt spid="121"/>
                                        </p:tgtEl>
                                        <p:attrNameLst>
                                          <p:attrName>ppt_x</p:attrName>
                                        </p:attrNameLst>
                                      </p:cBhvr>
                                      <p:tavLst>
                                        <p:tav tm="0">
                                          <p:val>
                                            <p:strVal val="#ppt_x"/>
                                          </p:val>
                                        </p:tav>
                                        <p:tav tm="100000">
                                          <p:val>
                                            <p:strVal val="#ppt_x"/>
                                          </p:val>
                                        </p:tav>
                                      </p:tavLst>
                                    </p:anim>
                                    <p:anim calcmode="lin" valueType="num">
                                      <p:cBhvr>
                                        <p:cTn id="83" dur="1000" fill="hold"/>
                                        <p:tgtEl>
                                          <p:spTgt spid="12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22"/>
                                        </p:tgtEl>
                                        <p:attrNameLst>
                                          <p:attrName>style.visibility</p:attrName>
                                        </p:attrNameLst>
                                      </p:cBhvr>
                                      <p:to>
                                        <p:strVal val="visible"/>
                                      </p:to>
                                    </p:set>
                                    <p:animEffect transition="in" filter="fade">
                                      <p:cBhvr>
                                        <p:cTn id="86" dur="1000"/>
                                        <p:tgtEl>
                                          <p:spTgt spid="122"/>
                                        </p:tgtEl>
                                      </p:cBhvr>
                                    </p:animEffect>
                                    <p:anim calcmode="lin" valueType="num">
                                      <p:cBhvr>
                                        <p:cTn id="87" dur="1000" fill="hold"/>
                                        <p:tgtEl>
                                          <p:spTgt spid="122"/>
                                        </p:tgtEl>
                                        <p:attrNameLst>
                                          <p:attrName>ppt_x</p:attrName>
                                        </p:attrNameLst>
                                      </p:cBhvr>
                                      <p:tavLst>
                                        <p:tav tm="0">
                                          <p:val>
                                            <p:strVal val="#ppt_x"/>
                                          </p:val>
                                        </p:tav>
                                        <p:tav tm="100000">
                                          <p:val>
                                            <p:strVal val="#ppt_x"/>
                                          </p:val>
                                        </p:tav>
                                      </p:tavLst>
                                    </p:anim>
                                    <p:anim calcmode="lin" valueType="num">
                                      <p:cBhvr>
                                        <p:cTn id="88" dur="1000" fill="hold"/>
                                        <p:tgtEl>
                                          <p:spTgt spid="12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23"/>
                                        </p:tgtEl>
                                        <p:attrNameLst>
                                          <p:attrName>style.visibility</p:attrName>
                                        </p:attrNameLst>
                                      </p:cBhvr>
                                      <p:to>
                                        <p:strVal val="visible"/>
                                      </p:to>
                                    </p:set>
                                    <p:animEffect transition="in" filter="fade">
                                      <p:cBhvr>
                                        <p:cTn id="91" dur="1000"/>
                                        <p:tgtEl>
                                          <p:spTgt spid="123"/>
                                        </p:tgtEl>
                                      </p:cBhvr>
                                    </p:animEffect>
                                    <p:anim calcmode="lin" valueType="num">
                                      <p:cBhvr>
                                        <p:cTn id="92" dur="1000" fill="hold"/>
                                        <p:tgtEl>
                                          <p:spTgt spid="123"/>
                                        </p:tgtEl>
                                        <p:attrNameLst>
                                          <p:attrName>ppt_x</p:attrName>
                                        </p:attrNameLst>
                                      </p:cBhvr>
                                      <p:tavLst>
                                        <p:tav tm="0">
                                          <p:val>
                                            <p:strVal val="#ppt_x"/>
                                          </p:val>
                                        </p:tav>
                                        <p:tav tm="100000">
                                          <p:val>
                                            <p:strVal val="#ppt_x"/>
                                          </p:val>
                                        </p:tav>
                                      </p:tavLst>
                                    </p:anim>
                                    <p:anim calcmode="lin" valueType="num">
                                      <p:cBhvr>
                                        <p:cTn id="93" dur="1000" fill="hold"/>
                                        <p:tgtEl>
                                          <p:spTgt spid="123"/>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24"/>
                                        </p:tgtEl>
                                        <p:attrNameLst>
                                          <p:attrName>style.visibility</p:attrName>
                                        </p:attrNameLst>
                                      </p:cBhvr>
                                      <p:to>
                                        <p:strVal val="visible"/>
                                      </p:to>
                                    </p:set>
                                    <p:animEffect transition="in" filter="fade">
                                      <p:cBhvr>
                                        <p:cTn id="96" dur="1000"/>
                                        <p:tgtEl>
                                          <p:spTgt spid="124"/>
                                        </p:tgtEl>
                                      </p:cBhvr>
                                    </p:animEffect>
                                    <p:anim calcmode="lin" valueType="num">
                                      <p:cBhvr>
                                        <p:cTn id="97" dur="1000" fill="hold"/>
                                        <p:tgtEl>
                                          <p:spTgt spid="124"/>
                                        </p:tgtEl>
                                        <p:attrNameLst>
                                          <p:attrName>ppt_x</p:attrName>
                                        </p:attrNameLst>
                                      </p:cBhvr>
                                      <p:tavLst>
                                        <p:tav tm="0">
                                          <p:val>
                                            <p:strVal val="#ppt_x"/>
                                          </p:val>
                                        </p:tav>
                                        <p:tav tm="100000">
                                          <p:val>
                                            <p:strVal val="#ppt_x"/>
                                          </p:val>
                                        </p:tav>
                                      </p:tavLst>
                                    </p:anim>
                                    <p:anim calcmode="lin" valueType="num">
                                      <p:cBhvr>
                                        <p:cTn id="98" dur="1000" fill="hold"/>
                                        <p:tgtEl>
                                          <p:spTgt spid="124"/>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fade">
                                      <p:cBhvr>
                                        <p:cTn id="101" dur="1000"/>
                                        <p:tgtEl>
                                          <p:spTgt spid="50"/>
                                        </p:tgtEl>
                                      </p:cBhvr>
                                    </p:animEffect>
                                    <p:anim calcmode="lin" valueType="num">
                                      <p:cBhvr>
                                        <p:cTn id="102" dur="1000" fill="hold"/>
                                        <p:tgtEl>
                                          <p:spTgt spid="50"/>
                                        </p:tgtEl>
                                        <p:attrNameLst>
                                          <p:attrName>ppt_x</p:attrName>
                                        </p:attrNameLst>
                                      </p:cBhvr>
                                      <p:tavLst>
                                        <p:tav tm="0">
                                          <p:val>
                                            <p:strVal val="#ppt_x"/>
                                          </p:val>
                                        </p:tav>
                                        <p:tav tm="100000">
                                          <p:val>
                                            <p:strVal val="#ppt_x"/>
                                          </p:val>
                                        </p:tav>
                                      </p:tavLst>
                                    </p:anim>
                                    <p:anim calcmode="lin" valueType="num">
                                      <p:cBhvr>
                                        <p:cTn id="103" dur="1000" fill="hold"/>
                                        <p:tgtEl>
                                          <p:spTgt spid="50"/>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80"/>
                                        </p:tgtEl>
                                        <p:attrNameLst>
                                          <p:attrName>style.visibility</p:attrName>
                                        </p:attrNameLst>
                                      </p:cBhvr>
                                      <p:to>
                                        <p:strVal val="visible"/>
                                      </p:to>
                                    </p:set>
                                    <p:animEffect transition="in" filter="fade">
                                      <p:cBhvr>
                                        <p:cTn id="116" dur="1000"/>
                                        <p:tgtEl>
                                          <p:spTgt spid="80"/>
                                        </p:tgtEl>
                                      </p:cBhvr>
                                    </p:animEffect>
                                    <p:anim calcmode="lin" valueType="num">
                                      <p:cBhvr>
                                        <p:cTn id="117" dur="1000" fill="hold"/>
                                        <p:tgtEl>
                                          <p:spTgt spid="80"/>
                                        </p:tgtEl>
                                        <p:attrNameLst>
                                          <p:attrName>ppt_x</p:attrName>
                                        </p:attrNameLst>
                                      </p:cBhvr>
                                      <p:tavLst>
                                        <p:tav tm="0">
                                          <p:val>
                                            <p:strVal val="#ppt_x"/>
                                          </p:val>
                                        </p:tav>
                                        <p:tav tm="100000">
                                          <p:val>
                                            <p:strVal val="#ppt_x"/>
                                          </p:val>
                                        </p:tav>
                                      </p:tavLst>
                                    </p:anim>
                                    <p:anim calcmode="lin" valueType="num">
                                      <p:cBhvr>
                                        <p:cTn id="118"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fade">
                                      <p:cBhvr>
                                        <p:cTn id="123" dur="1000"/>
                                        <p:tgtEl>
                                          <p:spTgt spid="92"/>
                                        </p:tgtEl>
                                      </p:cBhvr>
                                    </p:animEffect>
                                    <p:anim calcmode="lin" valueType="num">
                                      <p:cBhvr>
                                        <p:cTn id="124" dur="1000" fill="hold"/>
                                        <p:tgtEl>
                                          <p:spTgt spid="92"/>
                                        </p:tgtEl>
                                        <p:attrNameLst>
                                          <p:attrName>ppt_x</p:attrName>
                                        </p:attrNameLst>
                                      </p:cBhvr>
                                      <p:tavLst>
                                        <p:tav tm="0">
                                          <p:val>
                                            <p:strVal val="#ppt_x"/>
                                          </p:val>
                                        </p:tav>
                                        <p:tav tm="100000">
                                          <p:val>
                                            <p:strVal val="#ppt_x"/>
                                          </p:val>
                                        </p:tav>
                                      </p:tavLst>
                                    </p:anim>
                                    <p:anim calcmode="lin" valueType="num">
                                      <p:cBhvr>
                                        <p:cTn id="125" dur="1000" fill="hold"/>
                                        <p:tgtEl>
                                          <p:spTgt spid="92"/>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99"/>
                                        </p:tgtEl>
                                        <p:attrNameLst>
                                          <p:attrName>style.visibility</p:attrName>
                                        </p:attrNameLst>
                                      </p:cBhvr>
                                      <p:to>
                                        <p:strVal val="visible"/>
                                      </p:to>
                                    </p:set>
                                    <p:animEffect transition="in" filter="fade">
                                      <p:cBhvr>
                                        <p:cTn id="128" dur="1000"/>
                                        <p:tgtEl>
                                          <p:spTgt spid="99"/>
                                        </p:tgtEl>
                                      </p:cBhvr>
                                    </p:animEffect>
                                    <p:anim calcmode="lin" valueType="num">
                                      <p:cBhvr>
                                        <p:cTn id="129" dur="1000" fill="hold"/>
                                        <p:tgtEl>
                                          <p:spTgt spid="99"/>
                                        </p:tgtEl>
                                        <p:attrNameLst>
                                          <p:attrName>ppt_x</p:attrName>
                                        </p:attrNameLst>
                                      </p:cBhvr>
                                      <p:tavLst>
                                        <p:tav tm="0">
                                          <p:val>
                                            <p:strVal val="#ppt_x"/>
                                          </p:val>
                                        </p:tav>
                                        <p:tav tm="100000">
                                          <p:val>
                                            <p:strVal val="#ppt_x"/>
                                          </p:val>
                                        </p:tav>
                                      </p:tavLst>
                                    </p:anim>
                                    <p:anim calcmode="lin" valueType="num">
                                      <p:cBhvr>
                                        <p:cTn id="130" dur="1000" fill="hold"/>
                                        <p:tgtEl>
                                          <p:spTgt spid="99"/>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108"/>
                                        </p:tgtEl>
                                        <p:attrNameLst>
                                          <p:attrName>style.visibility</p:attrName>
                                        </p:attrNameLst>
                                      </p:cBhvr>
                                      <p:to>
                                        <p:strVal val="visible"/>
                                      </p:to>
                                    </p:set>
                                    <p:animEffect transition="in" filter="fade">
                                      <p:cBhvr>
                                        <p:cTn id="133" dur="1000"/>
                                        <p:tgtEl>
                                          <p:spTgt spid="108"/>
                                        </p:tgtEl>
                                      </p:cBhvr>
                                    </p:animEffect>
                                    <p:anim calcmode="lin" valueType="num">
                                      <p:cBhvr>
                                        <p:cTn id="134" dur="1000" fill="hold"/>
                                        <p:tgtEl>
                                          <p:spTgt spid="108"/>
                                        </p:tgtEl>
                                        <p:attrNameLst>
                                          <p:attrName>ppt_x</p:attrName>
                                        </p:attrNameLst>
                                      </p:cBhvr>
                                      <p:tavLst>
                                        <p:tav tm="0">
                                          <p:val>
                                            <p:strVal val="#ppt_x"/>
                                          </p:val>
                                        </p:tav>
                                        <p:tav tm="100000">
                                          <p:val>
                                            <p:strVal val="#ppt_x"/>
                                          </p:val>
                                        </p:tav>
                                      </p:tavLst>
                                    </p:anim>
                                    <p:anim calcmode="lin" valueType="num">
                                      <p:cBhvr>
                                        <p:cTn id="135" dur="1000" fill="hold"/>
                                        <p:tgtEl>
                                          <p:spTgt spid="108"/>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125"/>
                                        </p:tgtEl>
                                        <p:attrNameLst>
                                          <p:attrName>style.visibility</p:attrName>
                                        </p:attrNameLst>
                                      </p:cBhvr>
                                      <p:to>
                                        <p:strVal val="visible"/>
                                      </p:to>
                                    </p:set>
                                    <p:animEffect transition="in" filter="fade">
                                      <p:cBhvr>
                                        <p:cTn id="138" dur="1000"/>
                                        <p:tgtEl>
                                          <p:spTgt spid="125"/>
                                        </p:tgtEl>
                                      </p:cBhvr>
                                    </p:animEffect>
                                    <p:anim calcmode="lin" valueType="num">
                                      <p:cBhvr>
                                        <p:cTn id="139" dur="1000" fill="hold"/>
                                        <p:tgtEl>
                                          <p:spTgt spid="125"/>
                                        </p:tgtEl>
                                        <p:attrNameLst>
                                          <p:attrName>ppt_x</p:attrName>
                                        </p:attrNameLst>
                                      </p:cBhvr>
                                      <p:tavLst>
                                        <p:tav tm="0">
                                          <p:val>
                                            <p:strVal val="#ppt_x"/>
                                          </p:val>
                                        </p:tav>
                                        <p:tav tm="100000">
                                          <p:val>
                                            <p:strVal val="#ppt_x"/>
                                          </p:val>
                                        </p:tav>
                                      </p:tavLst>
                                    </p:anim>
                                    <p:anim calcmode="lin" valueType="num">
                                      <p:cBhvr>
                                        <p:cTn id="140" dur="1000" fill="hold"/>
                                        <p:tgtEl>
                                          <p:spTgt spid="125"/>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126"/>
                                        </p:tgtEl>
                                        <p:attrNameLst>
                                          <p:attrName>style.visibility</p:attrName>
                                        </p:attrNameLst>
                                      </p:cBhvr>
                                      <p:to>
                                        <p:strVal val="visible"/>
                                      </p:to>
                                    </p:set>
                                    <p:animEffect transition="in" filter="fade">
                                      <p:cBhvr>
                                        <p:cTn id="143" dur="1000"/>
                                        <p:tgtEl>
                                          <p:spTgt spid="126"/>
                                        </p:tgtEl>
                                      </p:cBhvr>
                                    </p:animEffect>
                                    <p:anim calcmode="lin" valueType="num">
                                      <p:cBhvr>
                                        <p:cTn id="144" dur="1000" fill="hold"/>
                                        <p:tgtEl>
                                          <p:spTgt spid="126"/>
                                        </p:tgtEl>
                                        <p:attrNameLst>
                                          <p:attrName>ppt_x</p:attrName>
                                        </p:attrNameLst>
                                      </p:cBhvr>
                                      <p:tavLst>
                                        <p:tav tm="0">
                                          <p:val>
                                            <p:strVal val="#ppt_x"/>
                                          </p:val>
                                        </p:tav>
                                        <p:tav tm="100000">
                                          <p:val>
                                            <p:strVal val="#ppt_x"/>
                                          </p:val>
                                        </p:tav>
                                      </p:tavLst>
                                    </p:anim>
                                    <p:anim calcmode="lin" valueType="num">
                                      <p:cBhvr>
                                        <p:cTn id="145" dur="1000" fill="hold"/>
                                        <p:tgtEl>
                                          <p:spTgt spid="126"/>
                                        </p:tgtEl>
                                        <p:attrNameLst>
                                          <p:attrName>ppt_y</p:attrName>
                                        </p:attrNameLst>
                                      </p:cBhvr>
                                      <p:tavLst>
                                        <p:tav tm="0">
                                          <p:val>
                                            <p:strVal val="#ppt_y-.1"/>
                                          </p:val>
                                        </p:tav>
                                        <p:tav tm="100000">
                                          <p:val>
                                            <p:strVal val="#ppt_y"/>
                                          </p:val>
                                        </p:tav>
                                      </p:tavLst>
                                    </p:anim>
                                  </p:childTnLst>
                                </p:cTn>
                              </p:par>
                              <p:par>
                                <p:cTn id="146" presetID="47" presetClass="entr" presetSubtype="0" fill="hold" grpId="0" nodeType="withEffect">
                                  <p:stCondLst>
                                    <p:cond delay="0"/>
                                  </p:stCondLst>
                                  <p:childTnLst>
                                    <p:set>
                                      <p:cBhvr>
                                        <p:cTn id="147" dur="1" fill="hold">
                                          <p:stCondLst>
                                            <p:cond delay="0"/>
                                          </p:stCondLst>
                                        </p:cTn>
                                        <p:tgtEl>
                                          <p:spTgt spid="127"/>
                                        </p:tgtEl>
                                        <p:attrNameLst>
                                          <p:attrName>style.visibility</p:attrName>
                                        </p:attrNameLst>
                                      </p:cBhvr>
                                      <p:to>
                                        <p:strVal val="visible"/>
                                      </p:to>
                                    </p:set>
                                    <p:animEffect transition="in" filter="fade">
                                      <p:cBhvr>
                                        <p:cTn id="148" dur="1000"/>
                                        <p:tgtEl>
                                          <p:spTgt spid="127"/>
                                        </p:tgtEl>
                                      </p:cBhvr>
                                    </p:animEffect>
                                    <p:anim calcmode="lin" valueType="num">
                                      <p:cBhvr>
                                        <p:cTn id="149" dur="1000" fill="hold"/>
                                        <p:tgtEl>
                                          <p:spTgt spid="127"/>
                                        </p:tgtEl>
                                        <p:attrNameLst>
                                          <p:attrName>ppt_x</p:attrName>
                                        </p:attrNameLst>
                                      </p:cBhvr>
                                      <p:tavLst>
                                        <p:tav tm="0">
                                          <p:val>
                                            <p:strVal val="#ppt_x"/>
                                          </p:val>
                                        </p:tav>
                                        <p:tav tm="100000">
                                          <p:val>
                                            <p:strVal val="#ppt_x"/>
                                          </p:val>
                                        </p:tav>
                                      </p:tavLst>
                                    </p:anim>
                                    <p:anim calcmode="lin" valueType="num">
                                      <p:cBhvr>
                                        <p:cTn id="150" dur="1000" fill="hold"/>
                                        <p:tgtEl>
                                          <p:spTgt spid="127"/>
                                        </p:tgtEl>
                                        <p:attrNameLst>
                                          <p:attrName>ppt_y</p:attrName>
                                        </p:attrNameLst>
                                      </p:cBhvr>
                                      <p:tavLst>
                                        <p:tav tm="0">
                                          <p:val>
                                            <p:strVal val="#ppt_y-.1"/>
                                          </p:val>
                                        </p:tav>
                                        <p:tav tm="100000">
                                          <p:val>
                                            <p:strVal val="#ppt_y"/>
                                          </p:val>
                                        </p:tav>
                                      </p:tavLst>
                                    </p:anim>
                                  </p:childTnLst>
                                </p:cTn>
                              </p:par>
                              <p:par>
                                <p:cTn id="151" presetID="47" presetClass="entr" presetSubtype="0" fill="hold" nodeType="withEffect">
                                  <p:stCondLst>
                                    <p:cond delay="0"/>
                                  </p:stCondLst>
                                  <p:childTnLst>
                                    <p:set>
                                      <p:cBhvr>
                                        <p:cTn id="152" dur="1" fill="hold">
                                          <p:stCondLst>
                                            <p:cond delay="0"/>
                                          </p:stCondLst>
                                        </p:cTn>
                                        <p:tgtEl>
                                          <p:spTgt spid="102"/>
                                        </p:tgtEl>
                                        <p:attrNameLst>
                                          <p:attrName>style.visibility</p:attrName>
                                        </p:attrNameLst>
                                      </p:cBhvr>
                                      <p:to>
                                        <p:strVal val="visible"/>
                                      </p:to>
                                    </p:set>
                                    <p:animEffect transition="in" filter="fade">
                                      <p:cBhvr>
                                        <p:cTn id="153" dur="1000"/>
                                        <p:tgtEl>
                                          <p:spTgt spid="102"/>
                                        </p:tgtEl>
                                      </p:cBhvr>
                                    </p:animEffect>
                                    <p:anim calcmode="lin" valueType="num">
                                      <p:cBhvr>
                                        <p:cTn id="154" dur="1000" fill="hold"/>
                                        <p:tgtEl>
                                          <p:spTgt spid="102"/>
                                        </p:tgtEl>
                                        <p:attrNameLst>
                                          <p:attrName>ppt_x</p:attrName>
                                        </p:attrNameLst>
                                      </p:cBhvr>
                                      <p:tavLst>
                                        <p:tav tm="0">
                                          <p:val>
                                            <p:strVal val="#ppt_x"/>
                                          </p:val>
                                        </p:tav>
                                        <p:tav tm="100000">
                                          <p:val>
                                            <p:strVal val="#ppt_x"/>
                                          </p:val>
                                        </p:tav>
                                      </p:tavLst>
                                    </p:anim>
                                    <p:anim calcmode="lin" valueType="num">
                                      <p:cBhvr>
                                        <p:cTn id="155" dur="1000" fill="hold"/>
                                        <p:tgtEl>
                                          <p:spTgt spid="102"/>
                                        </p:tgtEl>
                                        <p:attrNameLst>
                                          <p:attrName>ppt_y</p:attrName>
                                        </p:attrNameLst>
                                      </p:cBhvr>
                                      <p:tavLst>
                                        <p:tav tm="0">
                                          <p:val>
                                            <p:strVal val="#ppt_y-.1"/>
                                          </p:val>
                                        </p:tav>
                                        <p:tav tm="100000">
                                          <p:val>
                                            <p:strVal val="#ppt_y"/>
                                          </p:val>
                                        </p:tav>
                                      </p:tavLst>
                                    </p:anim>
                                  </p:childTnLst>
                                </p:cTn>
                              </p:par>
                              <p:par>
                                <p:cTn id="156" presetID="47" presetClass="entr" presetSubtype="0" fill="hold" nodeType="withEffect">
                                  <p:stCondLst>
                                    <p:cond delay="0"/>
                                  </p:stCondLst>
                                  <p:childTnLst>
                                    <p:set>
                                      <p:cBhvr>
                                        <p:cTn id="157" dur="1" fill="hold">
                                          <p:stCondLst>
                                            <p:cond delay="0"/>
                                          </p:stCondLst>
                                        </p:cTn>
                                        <p:tgtEl>
                                          <p:spTgt spid="94"/>
                                        </p:tgtEl>
                                        <p:attrNameLst>
                                          <p:attrName>style.visibility</p:attrName>
                                        </p:attrNameLst>
                                      </p:cBhvr>
                                      <p:to>
                                        <p:strVal val="visible"/>
                                      </p:to>
                                    </p:set>
                                    <p:animEffect transition="in" filter="fade">
                                      <p:cBhvr>
                                        <p:cTn id="158" dur="1000"/>
                                        <p:tgtEl>
                                          <p:spTgt spid="94"/>
                                        </p:tgtEl>
                                      </p:cBhvr>
                                    </p:animEffect>
                                    <p:anim calcmode="lin" valueType="num">
                                      <p:cBhvr>
                                        <p:cTn id="159" dur="1000" fill="hold"/>
                                        <p:tgtEl>
                                          <p:spTgt spid="94"/>
                                        </p:tgtEl>
                                        <p:attrNameLst>
                                          <p:attrName>ppt_x</p:attrName>
                                        </p:attrNameLst>
                                      </p:cBhvr>
                                      <p:tavLst>
                                        <p:tav tm="0">
                                          <p:val>
                                            <p:strVal val="#ppt_x"/>
                                          </p:val>
                                        </p:tav>
                                        <p:tav tm="100000">
                                          <p:val>
                                            <p:strVal val="#ppt_x"/>
                                          </p:val>
                                        </p:tav>
                                      </p:tavLst>
                                    </p:anim>
                                    <p:anim calcmode="lin" valueType="num">
                                      <p:cBhvr>
                                        <p:cTn id="160" dur="1000" fill="hold"/>
                                        <p:tgtEl>
                                          <p:spTgt spid="94"/>
                                        </p:tgtEl>
                                        <p:attrNameLst>
                                          <p:attrName>ppt_y</p:attrName>
                                        </p:attrNameLst>
                                      </p:cBhvr>
                                      <p:tavLst>
                                        <p:tav tm="0">
                                          <p:val>
                                            <p:strVal val="#ppt_y-.1"/>
                                          </p:val>
                                        </p:tav>
                                        <p:tav tm="100000">
                                          <p:val>
                                            <p:strVal val="#ppt_y"/>
                                          </p:val>
                                        </p:tav>
                                      </p:tavLst>
                                    </p:anim>
                                  </p:childTnLst>
                                </p:cTn>
                              </p:par>
                              <p:par>
                                <p:cTn id="161" presetID="47" presetClass="entr" presetSubtype="0" fill="hold" nodeType="withEffect">
                                  <p:stCondLst>
                                    <p:cond delay="0"/>
                                  </p:stCondLst>
                                  <p:childTnLst>
                                    <p:set>
                                      <p:cBhvr>
                                        <p:cTn id="162" dur="1" fill="hold">
                                          <p:stCondLst>
                                            <p:cond delay="0"/>
                                          </p:stCondLst>
                                        </p:cTn>
                                        <p:tgtEl>
                                          <p:spTgt spid="87"/>
                                        </p:tgtEl>
                                        <p:attrNameLst>
                                          <p:attrName>style.visibility</p:attrName>
                                        </p:attrNameLst>
                                      </p:cBhvr>
                                      <p:to>
                                        <p:strVal val="visible"/>
                                      </p:to>
                                    </p:set>
                                    <p:animEffect transition="in" filter="fade">
                                      <p:cBhvr>
                                        <p:cTn id="163" dur="1000"/>
                                        <p:tgtEl>
                                          <p:spTgt spid="87"/>
                                        </p:tgtEl>
                                      </p:cBhvr>
                                    </p:animEffect>
                                    <p:anim calcmode="lin" valueType="num">
                                      <p:cBhvr>
                                        <p:cTn id="164" dur="1000" fill="hold"/>
                                        <p:tgtEl>
                                          <p:spTgt spid="87"/>
                                        </p:tgtEl>
                                        <p:attrNameLst>
                                          <p:attrName>ppt_x</p:attrName>
                                        </p:attrNameLst>
                                      </p:cBhvr>
                                      <p:tavLst>
                                        <p:tav tm="0">
                                          <p:val>
                                            <p:strVal val="#ppt_x"/>
                                          </p:val>
                                        </p:tav>
                                        <p:tav tm="100000">
                                          <p:val>
                                            <p:strVal val="#ppt_x"/>
                                          </p:val>
                                        </p:tav>
                                      </p:tavLst>
                                    </p:anim>
                                    <p:anim calcmode="lin" valueType="num">
                                      <p:cBhvr>
                                        <p:cTn id="165"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6" grpId="0" animBg="1"/>
      <p:bldP spid="78" grpId="0" animBg="1"/>
      <p:bldP spid="85" grpId="0" animBg="1"/>
      <p:bldP spid="92" grpId="0" animBg="1"/>
      <p:bldP spid="99" grpId="0" animBg="1"/>
      <p:bldP spid="108" grpId="0" animBg="1"/>
      <p:bldP spid="121" grpId="0"/>
      <p:bldP spid="122" grpId="0"/>
      <p:bldP spid="123" grpId="0"/>
      <p:bldP spid="124" grpId="0"/>
      <p:bldP spid="125" grpId="0"/>
      <p:bldP spid="126" grpId="0"/>
      <p:bldP spid="1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圆角矩形 100"/>
          <p:cNvSpPr/>
          <p:nvPr/>
        </p:nvSpPr>
        <p:spPr>
          <a:xfrm>
            <a:off x="7069864" y="2681931"/>
            <a:ext cx="3600000" cy="480000"/>
          </a:xfrm>
          <a:prstGeom prst="roundRect">
            <a:avLst>
              <a:gd name="adj" fmla="val 20450"/>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665" b="1" dirty="0">
              <a:cs typeface="+mn-ea"/>
              <a:sym typeface="+mn-lt"/>
            </a:endParaRPr>
          </a:p>
        </p:txBody>
      </p:sp>
      <p:sp>
        <p:nvSpPr>
          <p:cNvPr id="102" name="圆角矩形 101"/>
          <p:cNvSpPr/>
          <p:nvPr/>
        </p:nvSpPr>
        <p:spPr>
          <a:xfrm>
            <a:off x="7369445" y="3621051"/>
            <a:ext cx="3600000" cy="480000"/>
          </a:xfrm>
          <a:prstGeom prst="roundRect">
            <a:avLst>
              <a:gd name="adj" fmla="val 20450"/>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665" b="1" dirty="0">
              <a:cs typeface="+mn-ea"/>
              <a:sym typeface="+mn-lt"/>
            </a:endParaRPr>
          </a:p>
        </p:txBody>
      </p:sp>
      <p:sp>
        <p:nvSpPr>
          <p:cNvPr id="103" name="圆角矩形 102"/>
          <p:cNvSpPr/>
          <p:nvPr/>
        </p:nvSpPr>
        <p:spPr>
          <a:xfrm>
            <a:off x="7669027" y="4560171"/>
            <a:ext cx="3600000" cy="480000"/>
          </a:xfrm>
          <a:prstGeom prst="roundRect">
            <a:avLst>
              <a:gd name="adj" fmla="val 20450"/>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665" b="1" dirty="0">
              <a:cs typeface="+mn-ea"/>
              <a:sym typeface="+mn-lt"/>
            </a:endParaRPr>
          </a:p>
        </p:txBody>
      </p:sp>
      <p:sp>
        <p:nvSpPr>
          <p:cNvPr id="104" name="圆角矩形 103"/>
          <p:cNvSpPr/>
          <p:nvPr/>
        </p:nvSpPr>
        <p:spPr>
          <a:xfrm>
            <a:off x="6770283" y="1742808"/>
            <a:ext cx="3600000" cy="480000"/>
          </a:xfrm>
          <a:prstGeom prst="roundRect">
            <a:avLst>
              <a:gd name="adj" fmla="val 20450"/>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665" b="1" dirty="0">
              <a:cs typeface="+mn-ea"/>
              <a:sym typeface="+mn-lt"/>
            </a:endParaRPr>
          </a:p>
        </p:txBody>
      </p:sp>
      <p:sp>
        <p:nvSpPr>
          <p:cNvPr id="105" name="文本框 24"/>
          <p:cNvSpPr txBox="1"/>
          <p:nvPr/>
        </p:nvSpPr>
        <p:spPr>
          <a:xfrm>
            <a:off x="7990449" y="191157"/>
            <a:ext cx="3962207" cy="933652"/>
          </a:xfrm>
          <a:prstGeom prst="rect">
            <a:avLst/>
          </a:prstGeom>
          <a:noFill/>
        </p:spPr>
        <p:txBody>
          <a:bodyPr wrap="square" lIns="91439" tIns="45719" rIns="91439" bIns="45719" rtlCol="0">
            <a:spAutoFit/>
          </a:bodyPr>
          <a:lstStyle/>
          <a:p>
            <a:pPr algn="ctr"/>
            <a:r>
              <a:rPr lang="en-US" altLang="zh-CN" sz="5465" b="1" u="sng"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CONTENT</a:t>
            </a:r>
            <a:endParaRPr lang="zh-CN" altLang="en-US" sz="5465" b="1" u="sng" dirty="0">
              <a:solidFill>
                <a:schemeClr val="accent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06" name="文本框 25"/>
          <p:cNvSpPr txBox="1"/>
          <p:nvPr/>
        </p:nvSpPr>
        <p:spPr>
          <a:xfrm>
            <a:off x="7413263" y="1793016"/>
            <a:ext cx="2400000" cy="379654"/>
          </a:xfrm>
          <a:prstGeom prst="rect">
            <a:avLst/>
          </a:prstGeom>
          <a:noFill/>
        </p:spPr>
        <p:txBody>
          <a:bodyPr wrap="square" lIns="91439" tIns="45719" rIns="91439" bIns="45719" rtlCol="0">
            <a:spAutoFit/>
          </a:bodyPr>
          <a:lstStyle/>
          <a:p>
            <a:pPr algn="ctr"/>
            <a:r>
              <a:rPr lang="zh-CN" altLang="en-US" sz="1865" b="1" dirty="0">
                <a:solidFill>
                  <a:schemeClr val="bg1"/>
                </a:solidFill>
                <a:latin typeface="Arial" panose="020B0604020202020204" pitchFamily="34" charset="0"/>
                <a:ea typeface="微软雅黑" panose="020B0503020204020204" charset="-122"/>
                <a:cs typeface="Arial" panose="020B0604020202020204" pitchFamily="34" charset="0"/>
              </a:rPr>
              <a:t>年度基本情况介绍</a:t>
            </a:r>
          </a:p>
        </p:txBody>
      </p:sp>
      <p:sp>
        <p:nvSpPr>
          <p:cNvPr id="107" name="文本框 39"/>
          <p:cNvSpPr txBox="1"/>
          <p:nvPr/>
        </p:nvSpPr>
        <p:spPr>
          <a:xfrm>
            <a:off x="7705173" y="2732139"/>
            <a:ext cx="2400000" cy="379654"/>
          </a:xfrm>
          <a:prstGeom prst="rect">
            <a:avLst/>
          </a:prstGeom>
          <a:noFill/>
        </p:spPr>
        <p:txBody>
          <a:bodyPr wrap="square" lIns="91439" tIns="45719" rIns="91439" bIns="45719" rtlCol="0">
            <a:spAutoFit/>
          </a:bodyPr>
          <a:lstStyle>
            <a:defPPr>
              <a:defRPr lang="zh-CN"/>
            </a:defPPr>
            <a:lvl1pPr>
              <a:defRPr>
                <a:latin typeface="Arial" panose="020B0604020202020204" pitchFamily="34" charset="0"/>
                <a:ea typeface="微软雅黑" panose="020B0503020204020204" charset="-122"/>
                <a:cs typeface="Arial" panose="020B0604020202020204" pitchFamily="34" charset="0"/>
              </a:defRPr>
            </a:lvl1pPr>
          </a:lstStyle>
          <a:p>
            <a:pPr algn="ctr"/>
            <a:r>
              <a:rPr lang="zh-CN" altLang="en-US" sz="1865" b="1" dirty="0">
                <a:solidFill>
                  <a:schemeClr val="bg1"/>
                </a:solidFill>
              </a:rPr>
              <a:t>加强医院内涵建设</a:t>
            </a:r>
          </a:p>
        </p:txBody>
      </p:sp>
      <p:sp>
        <p:nvSpPr>
          <p:cNvPr id="108" name="文本框 42"/>
          <p:cNvSpPr txBox="1"/>
          <p:nvPr/>
        </p:nvSpPr>
        <p:spPr>
          <a:xfrm>
            <a:off x="7798144" y="3671259"/>
            <a:ext cx="3194400" cy="379654"/>
          </a:xfrm>
          <a:prstGeom prst="rect">
            <a:avLst/>
          </a:prstGeom>
          <a:noFill/>
        </p:spPr>
        <p:txBody>
          <a:bodyPr wrap="square" lIns="91439" tIns="45719" rIns="91439" bIns="45719" rtlCol="0">
            <a:spAutoFit/>
          </a:bodyPr>
          <a:lstStyle>
            <a:defPPr>
              <a:defRPr lang="zh-CN"/>
            </a:defPPr>
            <a:lvl1pPr>
              <a:defRPr>
                <a:latin typeface="Arial" panose="020B0604020202020204" pitchFamily="34" charset="0"/>
                <a:ea typeface="微软雅黑" panose="020B0503020204020204" charset="-122"/>
                <a:cs typeface="Arial" panose="020B0604020202020204" pitchFamily="34" charset="0"/>
              </a:defRPr>
            </a:lvl1pPr>
          </a:lstStyle>
          <a:p>
            <a:pPr algn="ctr"/>
            <a:r>
              <a:rPr lang="zh-CN" altLang="en-US" sz="1865" b="1" dirty="0">
                <a:solidFill>
                  <a:schemeClr val="bg1"/>
                </a:solidFill>
              </a:rPr>
              <a:t>学科建设和人才培养</a:t>
            </a:r>
          </a:p>
        </p:txBody>
      </p:sp>
      <p:sp>
        <p:nvSpPr>
          <p:cNvPr id="109" name="文本框 42"/>
          <p:cNvSpPr txBox="1"/>
          <p:nvPr/>
        </p:nvSpPr>
        <p:spPr>
          <a:xfrm>
            <a:off x="8288995" y="4610379"/>
            <a:ext cx="2400000" cy="379654"/>
          </a:xfrm>
          <a:prstGeom prst="rect">
            <a:avLst/>
          </a:prstGeom>
          <a:noFill/>
        </p:spPr>
        <p:txBody>
          <a:bodyPr wrap="square" lIns="91439" tIns="45719" rIns="91439" bIns="45719" rtlCol="0">
            <a:spAutoFit/>
          </a:bodyPr>
          <a:lstStyle>
            <a:defPPr>
              <a:defRPr lang="zh-CN"/>
            </a:defPPr>
            <a:lvl1pPr>
              <a:defRPr>
                <a:latin typeface="Arial" panose="020B0604020202020204" pitchFamily="34" charset="0"/>
                <a:ea typeface="微软雅黑" panose="020B0503020204020204" charset="-122"/>
                <a:cs typeface="Arial" panose="020B0604020202020204" pitchFamily="34" charset="0"/>
              </a:defRPr>
            </a:lvl1pPr>
          </a:lstStyle>
          <a:p>
            <a:pPr algn="ctr"/>
            <a:r>
              <a:rPr lang="zh-CN" altLang="en-US" sz="1865" b="1" dirty="0">
                <a:solidFill>
                  <a:schemeClr val="bg1"/>
                </a:solidFill>
              </a:rPr>
              <a:t>加强服务和文化建设</a:t>
            </a:r>
          </a:p>
        </p:txBody>
      </p:sp>
      <p:sp>
        <p:nvSpPr>
          <p:cNvPr id="110" name="MH_Other_2"/>
          <p:cNvSpPr/>
          <p:nvPr>
            <p:custDataLst>
              <p:tags r:id="rId1"/>
            </p:custDataLst>
          </p:nvPr>
        </p:nvSpPr>
        <p:spPr>
          <a:xfrm>
            <a:off x="6278717" y="1604798"/>
            <a:ext cx="760265" cy="756021"/>
          </a:xfrm>
          <a:prstGeom prst="star8">
            <a:avLst>
              <a:gd name="adj" fmla="val 42115"/>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wrap="none" lIns="0" rIns="0" anchor="ctr"/>
          <a:lstStyle/>
          <a:p>
            <a:pPr algn="ctr">
              <a:lnSpc>
                <a:spcPct val="120000"/>
              </a:lnSpc>
            </a:pPr>
            <a:r>
              <a:rPr lang="en-US" altLang="zh-CN" sz="2665" kern="0" dirty="0">
                <a:solidFill>
                  <a:schemeClr val="accent1"/>
                </a:solidFill>
                <a:latin typeface="Impact" panose="020B0806030902050204" pitchFamily="34" charset="0"/>
                <a:cs typeface="+mn-ea"/>
              </a:rPr>
              <a:t>01</a:t>
            </a:r>
            <a:endParaRPr lang="zh-CN" altLang="en-US" sz="2665" kern="0" dirty="0">
              <a:solidFill>
                <a:schemeClr val="accent1"/>
              </a:solidFill>
              <a:latin typeface="Impact" panose="020B0806030902050204" pitchFamily="34" charset="0"/>
              <a:cs typeface="+mn-ea"/>
            </a:endParaRPr>
          </a:p>
        </p:txBody>
      </p:sp>
      <p:sp>
        <p:nvSpPr>
          <p:cNvPr id="111" name="MH_Other_2"/>
          <p:cNvSpPr/>
          <p:nvPr>
            <p:custDataLst>
              <p:tags r:id="rId2"/>
            </p:custDataLst>
          </p:nvPr>
        </p:nvSpPr>
        <p:spPr>
          <a:xfrm>
            <a:off x="6594428" y="2543920"/>
            <a:ext cx="760265" cy="756021"/>
          </a:xfrm>
          <a:prstGeom prst="star8">
            <a:avLst>
              <a:gd name="adj" fmla="val 42115"/>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wrap="none" lIns="0" rIns="0" anchor="ctr"/>
          <a:lstStyle/>
          <a:p>
            <a:pPr algn="ctr">
              <a:lnSpc>
                <a:spcPct val="120000"/>
              </a:lnSpc>
            </a:pPr>
            <a:r>
              <a:rPr lang="en-US" altLang="zh-CN" sz="2665" kern="0" dirty="0">
                <a:solidFill>
                  <a:schemeClr val="accent1"/>
                </a:solidFill>
                <a:latin typeface="Impact" panose="020B0806030902050204" pitchFamily="34" charset="0"/>
                <a:cs typeface="+mn-ea"/>
              </a:rPr>
              <a:t>02</a:t>
            </a:r>
            <a:endParaRPr lang="zh-CN" altLang="en-US" sz="2665" kern="0" dirty="0">
              <a:solidFill>
                <a:schemeClr val="accent1"/>
              </a:solidFill>
              <a:latin typeface="Impact" panose="020B0806030902050204" pitchFamily="34" charset="0"/>
              <a:cs typeface="+mn-ea"/>
            </a:endParaRPr>
          </a:p>
        </p:txBody>
      </p:sp>
      <p:sp>
        <p:nvSpPr>
          <p:cNvPr id="112" name="MH_Other_2"/>
          <p:cNvSpPr/>
          <p:nvPr>
            <p:custDataLst>
              <p:tags r:id="rId3"/>
            </p:custDataLst>
          </p:nvPr>
        </p:nvSpPr>
        <p:spPr>
          <a:xfrm>
            <a:off x="6910164" y="3483040"/>
            <a:ext cx="760265" cy="756021"/>
          </a:xfrm>
          <a:prstGeom prst="star8">
            <a:avLst>
              <a:gd name="adj" fmla="val 42115"/>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wrap="none" lIns="0" rIns="0" anchor="ctr"/>
          <a:lstStyle/>
          <a:p>
            <a:pPr algn="ctr">
              <a:lnSpc>
                <a:spcPct val="120000"/>
              </a:lnSpc>
            </a:pPr>
            <a:r>
              <a:rPr lang="en-US" altLang="zh-CN" sz="2665" kern="0" dirty="0">
                <a:solidFill>
                  <a:schemeClr val="accent1"/>
                </a:solidFill>
                <a:latin typeface="Impact" panose="020B0806030902050204" pitchFamily="34" charset="0"/>
                <a:cs typeface="+mn-ea"/>
              </a:rPr>
              <a:t>03</a:t>
            </a:r>
            <a:endParaRPr lang="zh-CN" altLang="en-US" sz="2665" kern="0" dirty="0">
              <a:solidFill>
                <a:schemeClr val="accent1"/>
              </a:solidFill>
              <a:latin typeface="Impact" panose="020B0806030902050204" pitchFamily="34" charset="0"/>
              <a:cs typeface="+mn-ea"/>
            </a:endParaRPr>
          </a:p>
        </p:txBody>
      </p:sp>
      <p:sp>
        <p:nvSpPr>
          <p:cNvPr id="113" name="MH_Other_2"/>
          <p:cNvSpPr/>
          <p:nvPr>
            <p:custDataLst>
              <p:tags r:id="rId4"/>
            </p:custDataLst>
          </p:nvPr>
        </p:nvSpPr>
        <p:spPr>
          <a:xfrm>
            <a:off x="7225865" y="4422160"/>
            <a:ext cx="760265" cy="756021"/>
          </a:xfrm>
          <a:prstGeom prst="star8">
            <a:avLst>
              <a:gd name="adj" fmla="val 42115"/>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wrap="none" lIns="0" rIns="0" anchor="ctr"/>
          <a:lstStyle/>
          <a:p>
            <a:pPr algn="ctr">
              <a:lnSpc>
                <a:spcPct val="120000"/>
              </a:lnSpc>
            </a:pPr>
            <a:r>
              <a:rPr lang="en-US" altLang="zh-CN" sz="2665" kern="0" dirty="0">
                <a:solidFill>
                  <a:schemeClr val="accent1"/>
                </a:solidFill>
                <a:latin typeface="Impact" panose="020B0806030902050204" pitchFamily="34" charset="0"/>
                <a:cs typeface="+mn-ea"/>
              </a:rPr>
              <a:t>04</a:t>
            </a:r>
            <a:endParaRPr lang="zh-CN" altLang="en-US" sz="2665" kern="0" dirty="0">
              <a:solidFill>
                <a:schemeClr val="accent1"/>
              </a:solidFill>
              <a:latin typeface="Impact" panose="020B0806030902050204" pitchFamily="34" charset="0"/>
              <a:cs typeface="+mn-ea"/>
            </a:endParaRPr>
          </a:p>
        </p:txBody>
      </p:sp>
      <p:pic>
        <p:nvPicPr>
          <p:cNvPr id="114" name="图片 113"/>
          <p:cNvPicPr>
            <a:picLocks noChangeAspect="1"/>
          </p:cNvPicPr>
          <p:nvPr/>
        </p:nvPicPr>
        <p:blipFill rotWithShape="1">
          <a:blip r:embed="rId7" cstate="email"/>
          <a:srcRect l="15396"/>
          <a:stretch>
            <a:fillRect/>
          </a:stretch>
        </p:blipFill>
        <p:spPr>
          <a:xfrm>
            <a:off x="0" y="0"/>
            <a:ext cx="6040973" cy="6858000"/>
          </a:xfrm>
          <a:prstGeom prst="rect">
            <a:avLst/>
          </a:prstGeom>
        </p:spPr>
      </p:pic>
      <p:sp>
        <p:nvSpPr>
          <p:cNvPr id="115" name="圆角矩形 114"/>
          <p:cNvSpPr/>
          <p:nvPr/>
        </p:nvSpPr>
        <p:spPr>
          <a:xfrm>
            <a:off x="7968608" y="5499291"/>
            <a:ext cx="3600000" cy="480000"/>
          </a:xfrm>
          <a:prstGeom prst="roundRect">
            <a:avLst>
              <a:gd name="adj" fmla="val 20450"/>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665" b="1" dirty="0">
              <a:cs typeface="+mn-ea"/>
              <a:sym typeface="+mn-lt"/>
            </a:endParaRPr>
          </a:p>
        </p:txBody>
      </p:sp>
      <p:sp>
        <p:nvSpPr>
          <p:cNvPr id="116" name="文本框 42"/>
          <p:cNvSpPr txBox="1"/>
          <p:nvPr/>
        </p:nvSpPr>
        <p:spPr>
          <a:xfrm>
            <a:off x="8580905" y="5549499"/>
            <a:ext cx="2400000" cy="379654"/>
          </a:xfrm>
          <a:prstGeom prst="rect">
            <a:avLst/>
          </a:prstGeom>
          <a:noFill/>
        </p:spPr>
        <p:txBody>
          <a:bodyPr wrap="square" lIns="91439" tIns="45719" rIns="91439" bIns="45719" rtlCol="0">
            <a:spAutoFit/>
          </a:bodyPr>
          <a:lstStyle>
            <a:defPPr>
              <a:defRPr lang="zh-CN"/>
            </a:defPPr>
            <a:lvl1pPr>
              <a:defRPr>
                <a:latin typeface="Arial" panose="020B0604020202020204" pitchFamily="34" charset="0"/>
                <a:ea typeface="微软雅黑" panose="020B0503020204020204" charset="-122"/>
                <a:cs typeface="Arial" panose="020B0604020202020204" pitchFamily="34" charset="0"/>
              </a:defRPr>
            </a:lvl1pPr>
          </a:lstStyle>
          <a:p>
            <a:pPr algn="ctr"/>
            <a:r>
              <a:rPr lang="zh-CN" altLang="en-US" sz="1865" b="1" dirty="0">
                <a:solidFill>
                  <a:schemeClr val="bg1"/>
                </a:solidFill>
              </a:rPr>
              <a:t>存在不足及努力方向</a:t>
            </a:r>
          </a:p>
        </p:txBody>
      </p:sp>
      <p:sp>
        <p:nvSpPr>
          <p:cNvPr id="117" name="MH_Other_2"/>
          <p:cNvSpPr/>
          <p:nvPr>
            <p:custDataLst>
              <p:tags r:id="rId5"/>
            </p:custDataLst>
          </p:nvPr>
        </p:nvSpPr>
        <p:spPr>
          <a:xfrm>
            <a:off x="7541601" y="5361280"/>
            <a:ext cx="760265" cy="756021"/>
          </a:xfrm>
          <a:prstGeom prst="star8">
            <a:avLst>
              <a:gd name="adj" fmla="val 42115"/>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wrap="none" lIns="0" rIns="0" anchor="ctr"/>
          <a:lstStyle/>
          <a:p>
            <a:pPr algn="ctr">
              <a:lnSpc>
                <a:spcPct val="120000"/>
              </a:lnSpc>
            </a:pPr>
            <a:r>
              <a:rPr lang="en-US" altLang="zh-CN" sz="2665" kern="0" dirty="0">
                <a:solidFill>
                  <a:schemeClr val="accent1"/>
                </a:solidFill>
                <a:latin typeface="Impact" panose="020B0806030902050204" pitchFamily="34" charset="0"/>
                <a:cs typeface="+mn-ea"/>
              </a:rPr>
              <a:t>05</a:t>
            </a:r>
            <a:endParaRPr lang="zh-CN" altLang="en-US" sz="2665" kern="0" dirty="0">
              <a:solidFill>
                <a:schemeClr val="accent1"/>
              </a:solidFill>
              <a:latin typeface="Impact" panose="020B0806030902050204" pitchFamily="34" charset="0"/>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1500" fill="hold"/>
                                        <p:tgtEl>
                                          <p:spTgt spid="114"/>
                                        </p:tgtEl>
                                        <p:attrNameLst>
                                          <p:attrName>ppt_x</p:attrName>
                                        </p:attrNameLst>
                                      </p:cBhvr>
                                      <p:tavLst>
                                        <p:tav tm="0">
                                          <p:val>
                                            <p:strVal val="0-#ppt_w/2"/>
                                          </p:val>
                                        </p:tav>
                                        <p:tav tm="100000">
                                          <p:val>
                                            <p:strVal val="#ppt_x"/>
                                          </p:val>
                                        </p:tav>
                                      </p:tavLst>
                                    </p:anim>
                                    <p:anim calcmode="lin" valueType="num">
                                      <p:cBhvr additive="base">
                                        <p:cTn id="8" dur="1500" fill="hold"/>
                                        <p:tgtEl>
                                          <p:spTgt spid="11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grpId="0" nodeType="afterEffect">
                                  <p:stCondLst>
                                    <p:cond delay="0"/>
                                  </p:stCondLst>
                                  <p:childTnLst>
                                    <p:set>
                                      <p:cBhvr>
                                        <p:cTn id="11" dur="1" fill="hold">
                                          <p:stCondLst>
                                            <p:cond delay="0"/>
                                          </p:stCondLst>
                                        </p:cTn>
                                        <p:tgtEl>
                                          <p:spTgt spid="105"/>
                                        </p:tgtEl>
                                        <p:attrNameLst>
                                          <p:attrName>style.visibility</p:attrName>
                                        </p:attrNameLst>
                                      </p:cBhvr>
                                      <p:to>
                                        <p:strVal val="visible"/>
                                      </p:to>
                                    </p:set>
                                    <p:anim calcmode="lin" valueType="num">
                                      <p:cBhvr additive="base">
                                        <p:cTn id="12" dur="750" fill="hold"/>
                                        <p:tgtEl>
                                          <p:spTgt spid="105"/>
                                        </p:tgtEl>
                                        <p:attrNameLst>
                                          <p:attrName>ppt_x</p:attrName>
                                        </p:attrNameLst>
                                      </p:cBhvr>
                                      <p:tavLst>
                                        <p:tav tm="0">
                                          <p:val>
                                            <p:strVal val="1+#ppt_w/2"/>
                                          </p:val>
                                        </p:tav>
                                        <p:tav tm="100000">
                                          <p:val>
                                            <p:strVal val="#ppt_x"/>
                                          </p:val>
                                        </p:tav>
                                      </p:tavLst>
                                    </p:anim>
                                    <p:anim calcmode="lin" valueType="num">
                                      <p:cBhvr additive="base">
                                        <p:cTn id="13" dur="750" fill="hold"/>
                                        <p:tgtEl>
                                          <p:spTgt spid="105"/>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31" presetClass="entr" presetSubtype="0" fill="hold" grpId="0"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p:cTn id="17" dur="500" fill="hold"/>
                                        <p:tgtEl>
                                          <p:spTgt spid="110"/>
                                        </p:tgtEl>
                                        <p:attrNameLst>
                                          <p:attrName>ppt_w</p:attrName>
                                        </p:attrNameLst>
                                      </p:cBhvr>
                                      <p:tavLst>
                                        <p:tav tm="0">
                                          <p:val>
                                            <p:fltVal val="0"/>
                                          </p:val>
                                        </p:tav>
                                        <p:tav tm="100000">
                                          <p:val>
                                            <p:strVal val="#ppt_w"/>
                                          </p:val>
                                        </p:tav>
                                      </p:tavLst>
                                    </p:anim>
                                    <p:anim calcmode="lin" valueType="num">
                                      <p:cBhvr>
                                        <p:cTn id="18" dur="500" fill="hold"/>
                                        <p:tgtEl>
                                          <p:spTgt spid="110"/>
                                        </p:tgtEl>
                                        <p:attrNameLst>
                                          <p:attrName>ppt_h</p:attrName>
                                        </p:attrNameLst>
                                      </p:cBhvr>
                                      <p:tavLst>
                                        <p:tav tm="0">
                                          <p:val>
                                            <p:fltVal val="0"/>
                                          </p:val>
                                        </p:tav>
                                        <p:tav tm="100000">
                                          <p:val>
                                            <p:strVal val="#ppt_h"/>
                                          </p:val>
                                        </p:tav>
                                      </p:tavLst>
                                    </p:anim>
                                    <p:anim calcmode="lin" valueType="num">
                                      <p:cBhvr>
                                        <p:cTn id="19" dur="500" fill="hold"/>
                                        <p:tgtEl>
                                          <p:spTgt spid="110"/>
                                        </p:tgtEl>
                                        <p:attrNameLst>
                                          <p:attrName>style.rotation</p:attrName>
                                        </p:attrNameLst>
                                      </p:cBhvr>
                                      <p:tavLst>
                                        <p:tav tm="0">
                                          <p:val>
                                            <p:fltVal val="90"/>
                                          </p:val>
                                        </p:tav>
                                        <p:tav tm="100000">
                                          <p:val>
                                            <p:fltVal val="0"/>
                                          </p:val>
                                        </p:tav>
                                      </p:tavLst>
                                    </p:anim>
                                    <p:animEffect transition="in" filter="fade">
                                      <p:cBhvr>
                                        <p:cTn id="20" dur="500"/>
                                        <p:tgtEl>
                                          <p:spTgt spid="110"/>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left)">
                                      <p:cBhvr>
                                        <p:cTn id="24" dur="500"/>
                                        <p:tgtEl>
                                          <p:spTgt spid="104"/>
                                        </p:tgtEl>
                                      </p:cBhvr>
                                    </p:animEffect>
                                  </p:childTnLst>
                                </p:cTn>
                              </p:par>
                            </p:childTnLst>
                          </p:cTn>
                        </p:par>
                        <p:par>
                          <p:cTn id="25" fill="hold">
                            <p:stCondLst>
                              <p:cond delay="3500"/>
                            </p:stCondLst>
                            <p:childTnLst>
                              <p:par>
                                <p:cTn id="26" presetID="41" presetClass="entr" presetSubtype="0" fill="hold" grpId="0" nodeType="afterEffect">
                                  <p:stCondLst>
                                    <p:cond delay="0"/>
                                  </p:stCondLst>
                                  <p:iterate type="lt">
                                    <p:tmPct val="15000"/>
                                  </p:iterate>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6"/>
                                        </p:tgtEl>
                                        <p:attrNameLst>
                                          <p:attrName>ppt_y</p:attrName>
                                        </p:attrNameLst>
                                      </p:cBhvr>
                                      <p:tavLst>
                                        <p:tav tm="0">
                                          <p:val>
                                            <p:strVal val="#ppt_y"/>
                                          </p:val>
                                        </p:tav>
                                        <p:tav tm="100000">
                                          <p:val>
                                            <p:strVal val="#ppt_y"/>
                                          </p:val>
                                        </p:tav>
                                      </p:tavLst>
                                    </p:anim>
                                    <p:anim calcmode="lin" valueType="num">
                                      <p:cBhvr>
                                        <p:cTn id="30" dur="5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6"/>
                                        </p:tgtEl>
                                      </p:cBhvr>
                                    </p:animEffect>
                                  </p:childTnLst>
                                </p:cTn>
                              </p:par>
                            </p:childTnLst>
                          </p:cTn>
                        </p:par>
                        <p:par>
                          <p:cTn id="33" fill="hold">
                            <p:stCondLst>
                              <p:cond delay="2775"/>
                            </p:stCondLst>
                            <p:childTnLst>
                              <p:par>
                                <p:cTn id="34" presetID="31" presetClass="entr" presetSubtype="0" fill="hold" grpId="0" nodeType="afterEffect">
                                  <p:stCondLst>
                                    <p:cond delay="0"/>
                                  </p:stCondLst>
                                  <p:childTnLst>
                                    <p:set>
                                      <p:cBhvr>
                                        <p:cTn id="35" dur="1" fill="hold">
                                          <p:stCondLst>
                                            <p:cond delay="0"/>
                                          </p:stCondLst>
                                        </p:cTn>
                                        <p:tgtEl>
                                          <p:spTgt spid="111"/>
                                        </p:tgtEl>
                                        <p:attrNameLst>
                                          <p:attrName>style.visibility</p:attrName>
                                        </p:attrNameLst>
                                      </p:cBhvr>
                                      <p:to>
                                        <p:strVal val="visible"/>
                                      </p:to>
                                    </p:set>
                                    <p:anim calcmode="lin" valueType="num">
                                      <p:cBhvr>
                                        <p:cTn id="36" dur="500" fill="hold"/>
                                        <p:tgtEl>
                                          <p:spTgt spid="111"/>
                                        </p:tgtEl>
                                        <p:attrNameLst>
                                          <p:attrName>ppt_w</p:attrName>
                                        </p:attrNameLst>
                                      </p:cBhvr>
                                      <p:tavLst>
                                        <p:tav tm="0">
                                          <p:val>
                                            <p:fltVal val="0"/>
                                          </p:val>
                                        </p:tav>
                                        <p:tav tm="100000">
                                          <p:val>
                                            <p:strVal val="#ppt_w"/>
                                          </p:val>
                                        </p:tav>
                                      </p:tavLst>
                                    </p:anim>
                                    <p:anim calcmode="lin" valueType="num">
                                      <p:cBhvr>
                                        <p:cTn id="37" dur="500" fill="hold"/>
                                        <p:tgtEl>
                                          <p:spTgt spid="111"/>
                                        </p:tgtEl>
                                        <p:attrNameLst>
                                          <p:attrName>ppt_h</p:attrName>
                                        </p:attrNameLst>
                                      </p:cBhvr>
                                      <p:tavLst>
                                        <p:tav tm="0">
                                          <p:val>
                                            <p:fltVal val="0"/>
                                          </p:val>
                                        </p:tav>
                                        <p:tav tm="100000">
                                          <p:val>
                                            <p:strVal val="#ppt_h"/>
                                          </p:val>
                                        </p:tav>
                                      </p:tavLst>
                                    </p:anim>
                                    <p:anim calcmode="lin" valueType="num">
                                      <p:cBhvr>
                                        <p:cTn id="38" dur="500" fill="hold"/>
                                        <p:tgtEl>
                                          <p:spTgt spid="111"/>
                                        </p:tgtEl>
                                        <p:attrNameLst>
                                          <p:attrName>style.rotation</p:attrName>
                                        </p:attrNameLst>
                                      </p:cBhvr>
                                      <p:tavLst>
                                        <p:tav tm="0">
                                          <p:val>
                                            <p:fltVal val="90"/>
                                          </p:val>
                                        </p:tav>
                                        <p:tav tm="100000">
                                          <p:val>
                                            <p:fltVal val="0"/>
                                          </p:val>
                                        </p:tav>
                                      </p:tavLst>
                                    </p:anim>
                                    <p:animEffect transition="in" filter="fade">
                                      <p:cBhvr>
                                        <p:cTn id="39" dur="500"/>
                                        <p:tgtEl>
                                          <p:spTgt spid="111"/>
                                        </p:tgtEl>
                                      </p:cBhvr>
                                    </p:animEffect>
                                  </p:childTnLst>
                                </p:cTn>
                              </p:par>
                            </p:childTnLst>
                          </p:cTn>
                        </p:par>
                        <p:par>
                          <p:cTn id="40" fill="hold">
                            <p:stCondLst>
                              <p:cond delay="3275"/>
                            </p:stCondLst>
                            <p:childTnLst>
                              <p:par>
                                <p:cTn id="41" presetID="22" presetClass="entr" presetSubtype="8" fill="hold" grpId="0" nodeType="afterEffect">
                                  <p:stCondLst>
                                    <p:cond delay="0"/>
                                  </p:stCondLst>
                                  <p:childTnLst>
                                    <p:set>
                                      <p:cBhvr>
                                        <p:cTn id="42" dur="1" fill="hold">
                                          <p:stCondLst>
                                            <p:cond delay="0"/>
                                          </p:stCondLst>
                                        </p:cTn>
                                        <p:tgtEl>
                                          <p:spTgt spid="101"/>
                                        </p:tgtEl>
                                        <p:attrNameLst>
                                          <p:attrName>style.visibility</p:attrName>
                                        </p:attrNameLst>
                                      </p:cBhvr>
                                      <p:to>
                                        <p:strVal val="visible"/>
                                      </p:to>
                                    </p:set>
                                    <p:animEffect transition="in" filter="wipe(left)">
                                      <p:cBhvr>
                                        <p:cTn id="43" dur="500"/>
                                        <p:tgtEl>
                                          <p:spTgt spid="101"/>
                                        </p:tgtEl>
                                      </p:cBhvr>
                                    </p:animEffect>
                                  </p:childTnLst>
                                </p:cTn>
                              </p:par>
                            </p:childTnLst>
                          </p:cTn>
                        </p:par>
                        <p:par>
                          <p:cTn id="44" fill="hold">
                            <p:stCondLst>
                              <p:cond delay="3775"/>
                            </p:stCondLst>
                            <p:childTnLst>
                              <p:par>
                                <p:cTn id="45" presetID="41" presetClass="entr" presetSubtype="0" fill="hold" grpId="0" nodeType="afterEffect">
                                  <p:stCondLst>
                                    <p:cond delay="0"/>
                                  </p:stCondLst>
                                  <p:iterate type="lt">
                                    <p:tmPct val="15000"/>
                                  </p:iterate>
                                  <p:childTnLst>
                                    <p:set>
                                      <p:cBhvr>
                                        <p:cTn id="46" dur="1" fill="hold">
                                          <p:stCondLst>
                                            <p:cond delay="0"/>
                                          </p:stCondLst>
                                        </p:cTn>
                                        <p:tgtEl>
                                          <p:spTgt spid="107"/>
                                        </p:tgtEl>
                                        <p:attrNameLst>
                                          <p:attrName>style.visibility</p:attrName>
                                        </p:attrNameLst>
                                      </p:cBhvr>
                                      <p:to>
                                        <p:strVal val="visible"/>
                                      </p:to>
                                    </p:set>
                                    <p:anim calcmode="lin" valueType="num">
                                      <p:cBhvr>
                                        <p:cTn id="47" dur="500" fill="hold"/>
                                        <p:tgtEl>
                                          <p:spTgt spid="107"/>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07"/>
                                        </p:tgtEl>
                                        <p:attrNameLst>
                                          <p:attrName>ppt_y</p:attrName>
                                        </p:attrNameLst>
                                      </p:cBhvr>
                                      <p:tavLst>
                                        <p:tav tm="0">
                                          <p:val>
                                            <p:strVal val="#ppt_y"/>
                                          </p:val>
                                        </p:tav>
                                        <p:tav tm="100000">
                                          <p:val>
                                            <p:strVal val="#ppt_y"/>
                                          </p:val>
                                        </p:tav>
                                      </p:tavLst>
                                    </p:anim>
                                    <p:anim calcmode="lin" valueType="num">
                                      <p:cBhvr>
                                        <p:cTn id="49" dur="500" fill="hold"/>
                                        <p:tgtEl>
                                          <p:spTgt spid="107"/>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07"/>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07"/>
                                        </p:tgtEl>
                                      </p:cBhvr>
                                    </p:animEffect>
                                  </p:childTnLst>
                                </p:cTn>
                              </p:par>
                            </p:childTnLst>
                          </p:cTn>
                        </p:par>
                        <p:par>
                          <p:cTn id="52" fill="hold">
                            <p:stCondLst>
                              <p:cond delay="4800"/>
                            </p:stCondLst>
                            <p:childTnLst>
                              <p:par>
                                <p:cTn id="53" presetID="31" presetClass="entr" presetSubtype="0" fill="hold" grpId="0" nodeType="afterEffect">
                                  <p:stCondLst>
                                    <p:cond delay="0"/>
                                  </p:stCondLst>
                                  <p:childTnLst>
                                    <p:set>
                                      <p:cBhvr>
                                        <p:cTn id="54" dur="1" fill="hold">
                                          <p:stCondLst>
                                            <p:cond delay="0"/>
                                          </p:stCondLst>
                                        </p:cTn>
                                        <p:tgtEl>
                                          <p:spTgt spid="112"/>
                                        </p:tgtEl>
                                        <p:attrNameLst>
                                          <p:attrName>style.visibility</p:attrName>
                                        </p:attrNameLst>
                                      </p:cBhvr>
                                      <p:to>
                                        <p:strVal val="visible"/>
                                      </p:to>
                                    </p:set>
                                    <p:anim calcmode="lin" valueType="num">
                                      <p:cBhvr>
                                        <p:cTn id="55" dur="500" fill="hold"/>
                                        <p:tgtEl>
                                          <p:spTgt spid="112"/>
                                        </p:tgtEl>
                                        <p:attrNameLst>
                                          <p:attrName>ppt_w</p:attrName>
                                        </p:attrNameLst>
                                      </p:cBhvr>
                                      <p:tavLst>
                                        <p:tav tm="0">
                                          <p:val>
                                            <p:fltVal val="0"/>
                                          </p:val>
                                        </p:tav>
                                        <p:tav tm="100000">
                                          <p:val>
                                            <p:strVal val="#ppt_w"/>
                                          </p:val>
                                        </p:tav>
                                      </p:tavLst>
                                    </p:anim>
                                    <p:anim calcmode="lin" valueType="num">
                                      <p:cBhvr>
                                        <p:cTn id="56" dur="500" fill="hold"/>
                                        <p:tgtEl>
                                          <p:spTgt spid="112"/>
                                        </p:tgtEl>
                                        <p:attrNameLst>
                                          <p:attrName>ppt_h</p:attrName>
                                        </p:attrNameLst>
                                      </p:cBhvr>
                                      <p:tavLst>
                                        <p:tav tm="0">
                                          <p:val>
                                            <p:fltVal val="0"/>
                                          </p:val>
                                        </p:tav>
                                        <p:tav tm="100000">
                                          <p:val>
                                            <p:strVal val="#ppt_h"/>
                                          </p:val>
                                        </p:tav>
                                      </p:tavLst>
                                    </p:anim>
                                    <p:anim calcmode="lin" valueType="num">
                                      <p:cBhvr>
                                        <p:cTn id="57" dur="500" fill="hold"/>
                                        <p:tgtEl>
                                          <p:spTgt spid="112"/>
                                        </p:tgtEl>
                                        <p:attrNameLst>
                                          <p:attrName>style.rotation</p:attrName>
                                        </p:attrNameLst>
                                      </p:cBhvr>
                                      <p:tavLst>
                                        <p:tav tm="0">
                                          <p:val>
                                            <p:fltVal val="90"/>
                                          </p:val>
                                        </p:tav>
                                        <p:tav tm="100000">
                                          <p:val>
                                            <p:fltVal val="0"/>
                                          </p:val>
                                        </p:tav>
                                      </p:tavLst>
                                    </p:anim>
                                    <p:animEffect transition="in" filter="fade">
                                      <p:cBhvr>
                                        <p:cTn id="58" dur="500"/>
                                        <p:tgtEl>
                                          <p:spTgt spid="112"/>
                                        </p:tgtEl>
                                      </p:cBhvr>
                                    </p:animEffect>
                                  </p:childTnLst>
                                </p:cTn>
                              </p:par>
                            </p:childTnLst>
                          </p:cTn>
                        </p:par>
                        <p:par>
                          <p:cTn id="59" fill="hold">
                            <p:stCondLst>
                              <p:cond delay="5300"/>
                            </p:stCondLst>
                            <p:childTnLst>
                              <p:par>
                                <p:cTn id="60" presetID="22" presetClass="entr" presetSubtype="8" fill="hold" grpId="0" nodeType="afterEffect">
                                  <p:stCondLst>
                                    <p:cond delay="0"/>
                                  </p:stCondLst>
                                  <p:childTnLst>
                                    <p:set>
                                      <p:cBhvr>
                                        <p:cTn id="61" dur="1" fill="hold">
                                          <p:stCondLst>
                                            <p:cond delay="0"/>
                                          </p:stCondLst>
                                        </p:cTn>
                                        <p:tgtEl>
                                          <p:spTgt spid="102"/>
                                        </p:tgtEl>
                                        <p:attrNameLst>
                                          <p:attrName>style.visibility</p:attrName>
                                        </p:attrNameLst>
                                      </p:cBhvr>
                                      <p:to>
                                        <p:strVal val="visible"/>
                                      </p:to>
                                    </p:set>
                                    <p:animEffect transition="in" filter="wipe(left)">
                                      <p:cBhvr>
                                        <p:cTn id="62" dur="500"/>
                                        <p:tgtEl>
                                          <p:spTgt spid="102"/>
                                        </p:tgtEl>
                                      </p:cBhvr>
                                    </p:animEffect>
                                  </p:childTnLst>
                                </p:cTn>
                              </p:par>
                            </p:childTnLst>
                          </p:cTn>
                        </p:par>
                        <p:par>
                          <p:cTn id="63" fill="hold">
                            <p:stCondLst>
                              <p:cond delay="5800"/>
                            </p:stCondLst>
                            <p:childTnLst>
                              <p:par>
                                <p:cTn id="64" presetID="41" presetClass="entr" presetSubtype="0" fill="hold" grpId="0" nodeType="afterEffect">
                                  <p:stCondLst>
                                    <p:cond delay="0"/>
                                  </p:stCondLst>
                                  <p:iterate type="lt">
                                    <p:tmPct val="15000"/>
                                  </p:iterate>
                                  <p:childTnLst>
                                    <p:set>
                                      <p:cBhvr>
                                        <p:cTn id="65" dur="1" fill="hold">
                                          <p:stCondLst>
                                            <p:cond delay="0"/>
                                          </p:stCondLst>
                                        </p:cTn>
                                        <p:tgtEl>
                                          <p:spTgt spid="108"/>
                                        </p:tgtEl>
                                        <p:attrNameLst>
                                          <p:attrName>style.visibility</p:attrName>
                                        </p:attrNameLst>
                                      </p:cBhvr>
                                      <p:to>
                                        <p:strVal val="visible"/>
                                      </p:to>
                                    </p:set>
                                    <p:anim calcmode="lin" valueType="num">
                                      <p:cBhvr>
                                        <p:cTn id="66"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108"/>
                                        </p:tgtEl>
                                        <p:attrNameLst>
                                          <p:attrName>ppt_y</p:attrName>
                                        </p:attrNameLst>
                                      </p:cBhvr>
                                      <p:tavLst>
                                        <p:tav tm="0">
                                          <p:val>
                                            <p:strVal val="#ppt_y"/>
                                          </p:val>
                                        </p:tav>
                                        <p:tav tm="100000">
                                          <p:val>
                                            <p:strVal val="#ppt_y"/>
                                          </p:val>
                                        </p:tav>
                                      </p:tavLst>
                                    </p:anim>
                                    <p:anim calcmode="lin" valueType="num">
                                      <p:cBhvr>
                                        <p:cTn id="68"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108"/>
                                        </p:tgtEl>
                                      </p:cBhvr>
                                    </p:animEffect>
                                  </p:childTnLst>
                                </p:cTn>
                              </p:par>
                            </p:childTnLst>
                          </p:cTn>
                        </p:par>
                        <p:par>
                          <p:cTn id="71" fill="hold">
                            <p:stCondLst>
                              <p:cond delay="6900"/>
                            </p:stCondLst>
                            <p:childTnLst>
                              <p:par>
                                <p:cTn id="72" presetID="31" presetClass="entr" presetSubtype="0" fill="hold" grpId="0" nodeType="afterEffect">
                                  <p:stCondLst>
                                    <p:cond delay="0"/>
                                  </p:stCondLst>
                                  <p:childTnLst>
                                    <p:set>
                                      <p:cBhvr>
                                        <p:cTn id="73" dur="1" fill="hold">
                                          <p:stCondLst>
                                            <p:cond delay="0"/>
                                          </p:stCondLst>
                                        </p:cTn>
                                        <p:tgtEl>
                                          <p:spTgt spid="113"/>
                                        </p:tgtEl>
                                        <p:attrNameLst>
                                          <p:attrName>style.visibility</p:attrName>
                                        </p:attrNameLst>
                                      </p:cBhvr>
                                      <p:to>
                                        <p:strVal val="visible"/>
                                      </p:to>
                                    </p:set>
                                    <p:anim calcmode="lin" valueType="num">
                                      <p:cBhvr>
                                        <p:cTn id="74" dur="500" fill="hold"/>
                                        <p:tgtEl>
                                          <p:spTgt spid="113"/>
                                        </p:tgtEl>
                                        <p:attrNameLst>
                                          <p:attrName>ppt_w</p:attrName>
                                        </p:attrNameLst>
                                      </p:cBhvr>
                                      <p:tavLst>
                                        <p:tav tm="0">
                                          <p:val>
                                            <p:fltVal val="0"/>
                                          </p:val>
                                        </p:tav>
                                        <p:tav tm="100000">
                                          <p:val>
                                            <p:strVal val="#ppt_w"/>
                                          </p:val>
                                        </p:tav>
                                      </p:tavLst>
                                    </p:anim>
                                    <p:anim calcmode="lin" valueType="num">
                                      <p:cBhvr>
                                        <p:cTn id="75" dur="500" fill="hold"/>
                                        <p:tgtEl>
                                          <p:spTgt spid="113"/>
                                        </p:tgtEl>
                                        <p:attrNameLst>
                                          <p:attrName>ppt_h</p:attrName>
                                        </p:attrNameLst>
                                      </p:cBhvr>
                                      <p:tavLst>
                                        <p:tav tm="0">
                                          <p:val>
                                            <p:fltVal val="0"/>
                                          </p:val>
                                        </p:tav>
                                        <p:tav tm="100000">
                                          <p:val>
                                            <p:strVal val="#ppt_h"/>
                                          </p:val>
                                        </p:tav>
                                      </p:tavLst>
                                    </p:anim>
                                    <p:anim calcmode="lin" valueType="num">
                                      <p:cBhvr>
                                        <p:cTn id="76" dur="500" fill="hold"/>
                                        <p:tgtEl>
                                          <p:spTgt spid="113"/>
                                        </p:tgtEl>
                                        <p:attrNameLst>
                                          <p:attrName>style.rotation</p:attrName>
                                        </p:attrNameLst>
                                      </p:cBhvr>
                                      <p:tavLst>
                                        <p:tav tm="0">
                                          <p:val>
                                            <p:fltVal val="90"/>
                                          </p:val>
                                        </p:tav>
                                        <p:tav tm="100000">
                                          <p:val>
                                            <p:fltVal val="0"/>
                                          </p:val>
                                        </p:tav>
                                      </p:tavLst>
                                    </p:anim>
                                    <p:animEffect transition="in" filter="fade">
                                      <p:cBhvr>
                                        <p:cTn id="77" dur="500"/>
                                        <p:tgtEl>
                                          <p:spTgt spid="113"/>
                                        </p:tgtEl>
                                      </p:cBhvr>
                                    </p:animEffect>
                                  </p:childTnLst>
                                </p:cTn>
                              </p:par>
                            </p:childTnLst>
                          </p:cTn>
                        </p:par>
                        <p:par>
                          <p:cTn id="78" fill="hold">
                            <p:stCondLst>
                              <p:cond delay="7400"/>
                            </p:stCondLst>
                            <p:childTnLst>
                              <p:par>
                                <p:cTn id="79" presetID="22" presetClass="entr" presetSubtype="8"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Effect transition="in" filter="wipe(left)">
                                      <p:cBhvr>
                                        <p:cTn id="81" dur="500"/>
                                        <p:tgtEl>
                                          <p:spTgt spid="103"/>
                                        </p:tgtEl>
                                      </p:cBhvr>
                                    </p:animEffect>
                                  </p:childTnLst>
                                </p:cTn>
                              </p:par>
                            </p:childTnLst>
                          </p:cTn>
                        </p:par>
                        <p:par>
                          <p:cTn id="82" fill="hold">
                            <p:stCondLst>
                              <p:cond delay="7900"/>
                            </p:stCondLst>
                            <p:childTnLst>
                              <p:par>
                                <p:cTn id="83" presetID="41" presetClass="entr" presetSubtype="0" fill="hold" grpId="0" nodeType="afterEffect">
                                  <p:stCondLst>
                                    <p:cond delay="0"/>
                                  </p:stCondLst>
                                  <p:iterate type="lt">
                                    <p:tmPct val="15000"/>
                                  </p:iterate>
                                  <p:childTnLst>
                                    <p:set>
                                      <p:cBhvr>
                                        <p:cTn id="84" dur="1" fill="hold">
                                          <p:stCondLst>
                                            <p:cond delay="0"/>
                                          </p:stCondLst>
                                        </p:cTn>
                                        <p:tgtEl>
                                          <p:spTgt spid="109"/>
                                        </p:tgtEl>
                                        <p:attrNameLst>
                                          <p:attrName>style.visibility</p:attrName>
                                        </p:attrNameLst>
                                      </p:cBhvr>
                                      <p:to>
                                        <p:strVal val="visible"/>
                                      </p:to>
                                    </p:set>
                                    <p:anim calcmode="lin" valueType="num">
                                      <p:cBhvr>
                                        <p:cTn id="85" dur="500" fill="hold"/>
                                        <p:tgtEl>
                                          <p:spTgt spid="109"/>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109"/>
                                        </p:tgtEl>
                                        <p:attrNameLst>
                                          <p:attrName>ppt_y</p:attrName>
                                        </p:attrNameLst>
                                      </p:cBhvr>
                                      <p:tavLst>
                                        <p:tav tm="0">
                                          <p:val>
                                            <p:strVal val="#ppt_y"/>
                                          </p:val>
                                        </p:tav>
                                        <p:tav tm="100000">
                                          <p:val>
                                            <p:strVal val="#ppt_y"/>
                                          </p:val>
                                        </p:tav>
                                      </p:tavLst>
                                    </p:anim>
                                    <p:anim calcmode="lin" valueType="num">
                                      <p:cBhvr>
                                        <p:cTn id="87" dur="500" fill="hold"/>
                                        <p:tgtEl>
                                          <p:spTgt spid="109"/>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109"/>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109"/>
                                        </p:tgtEl>
                                      </p:cBhvr>
                                    </p:animEffect>
                                  </p:childTnLst>
                                </p:cTn>
                              </p:par>
                            </p:childTnLst>
                          </p:cTn>
                        </p:par>
                        <p:par>
                          <p:cTn id="90" fill="hold">
                            <p:stCondLst>
                              <p:cond delay="9000"/>
                            </p:stCondLst>
                            <p:childTnLst>
                              <p:par>
                                <p:cTn id="91" presetID="31" presetClass="entr" presetSubtype="0" fill="hold" grpId="0" nodeType="afterEffect">
                                  <p:stCondLst>
                                    <p:cond delay="0"/>
                                  </p:stCondLst>
                                  <p:childTnLst>
                                    <p:set>
                                      <p:cBhvr>
                                        <p:cTn id="92" dur="1" fill="hold">
                                          <p:stCondLst>
                                            <p:cond delay="0"/>
                                          </p:stCondLst>
                                        </p:cTn>
                                        <p:tgtEl>
                                          <p:spTgt spid="117"/>
                                        </p:tgtEl>
                                        <p:attrNameLst>
                                          <p:attrName>style.visibility</p:attrName>
                                        </p:attrNameLst>
                                      </p:cBhvr>
                                      <p:to>
                                        <p:strVal val="visible"/>
                                      </p:to>
                                    </p:set>
                                    <p:anim calcmode="lin" valueType="num">
                                      <p:cBhvr>
                                        <p:cTn id="93" dur="500" fill="hold"/>
                                        <p:tgtEl>
                                          <p:spTgt spid="117"/>
                                        </p:tgtEl>
                                        <p:attrNameLst>
                                          <p:attrName>ppt_w</p:attrName>
                                        </p:attrNameLst>
                                      </p:cBhvr>
                                      <p:tavLst>
                                        <p:tav tm="0">
                                          <p:val>
                                            <p:fltVal val="0"/>
                                          </p:val>
                                        </p:tav>
                                        <p:tav tm="100000">
                                          <p:val>
                                            <p:strVal val="#ppt_w"/>
                                          </p:val>
                                        </p:tav>
                                      </p:tavLst>
                                    </p:anim>
                                    <p:anim calcmode="lin" valueType="num">
                                      <p:cBhvr>
                                        <p:cTn id="94" dur="500" fill="hold"/>
                                        <p:tgtEl>
                                          <p:spTgt spid="117"/>
                                        </p:tgtEl>
                                        <p:attrNameLst>
                                          <p:attrName>ppt_h</p:attrName>
                                        </p:attrNameLst>
                                      </p:cBhvr>
                                      <p:tavLst>
                                        <p:tav tm="0">
                                          <p:val>
                                            <p:fltVal val="0"/>
                                          </p:val>
                                        </p:tav>
                                        <p:tav tm="100000">
                                          <p:val>
                                            <p:strVal val="#ppt_h"/>
                                          </p:val>
                                        </p:tav>
                                      </p:tavLst>
                                    </p:anim>
                                    <p:anim calcmode="lin" valueType="num">
                                      <p:cBhvr>
                                        <p:cTn id="95" dur="500" fill="hold"/>
                                        <p:tgtEl>
                                          <p:spTgt spid="117"/>
                                        </p:tgtEl>
                                        <p:attrNameLst>
                                          <p:attrName>style.rotation</p:attrName>
                                        </p:attrNameLst>
                                      </p:cBhvr>
                                      <p:tavLst>
                                        <p:tav tm="0">
                                          <p:val>
                                            <p:fltVal val="90"/>
                                          </p:val>
                                        </p:tav>
                                        <p:tav tm="100000">
                                          <p:val>
                                            <p:fltVal val="0"/>
                                          </p:val>
                                        </p:tav>
                                      </p:tavLst>
                                    </p:anim>
                                    <p:animEffect transition="in" filter="fade">
                                      <p:cBhvr>
                                        <p:cTn id="96" dur="500"/>
                                        <p:tgtEl>
                                          <p:spTgt spid="117"/>
                                        </p:tgtEl>
                                      </p:cBhvr>
                                    </p:animEffect>
                                  </p:childTnLst>
                                </p:cTn>
                              </p:par>
                            </p:childTnLst>
                          </p:cTn>
                        </p:par>
                        <p:par>
                          <p:cTn id="97" fill="hold">
                            <p:stCondLst>
                              <p:cond delay="9500"/>
                            </p:stCondLst>
                            <p:childTnLst>
                              <p:par>
                                <p:cTn id="98" presetID="22" presetClass="entr" presetSubtype="8" fill="hold" grpId="0" nodeType="afterEffect">
                                  <p:stCondLst>
                                    <p:cond delay="0"/>
                                  </p:stCondLst>
                                  <p:childTnLst>
                                    <p:set>
                                      <p:cBhvr>
                                        <p:cTn id="99" dur="1" fill="hold">
                                          <p:stCondLst>
                                            <p:cond delay="0"/>
                                          </p:stCondLst>
                                        </p:cTn>
                                        <p:tgtEl>
                                          <p:spTgt spid="115"/>
                                        </p:tgtEl>
                                        <p:attrNameLst>
                                          <p:attrName>style.visibility</p:attrName>
                                        </p:attrNameLst>
                                      </p:cBhvr>
                                      <p:to>
                                        <p:strVal val="visible"/>
                                      </p:to>
                                    </p:set>
                                    <p:animEffect transition="in" filter="wipe(left)">
                                      <p:cBhvr>
                                        <p:cTn id="100" dur="500"/>
                                        <p:tgtEl>
                                          <p:spTgt spid="115"/>
                                        </p:tgtEl>
                                      </p:cBhvr>
                                    </p:animEffect>
                                  </p:childTnLst>
                                </p:cTn>
                              </p:par>
                            </p:childTnLst>
                          </p:cTn>
                        </p:par>
                        <p:par>
                          <p:cTn id="101" fill="hold">
                            <p:stCondLst>
                              <p:cond delay="10000"/>
                            </p:stCondLst>
                            <p:childTnLst>
                              <p:par>
                                <p:cTn id="102" presetID="41" presetClass="entr" presetSubtype="0" fill="hold" grpId="0" nodeType="afterEffect">
                                  <p:stCondLst>
                                    <p:cond delay="0"/>
                                  </p:stCondLst>
                                  <p:iterate type="lt">
                                    <p:tmPct val="15000"/>
                                  </p:iterate>
                                  <p:childTnLst>
                                    <p:set>
                                      <p:cBhvr>
                                        <p:cTn id="103" dur="1" fill="hold">
                                          <p:stCondLst>
                                            <p:cond delay="0"/>
                                          </p:stCondLst>
                                        </p:cTn>
                                        <p:tgtEl>
                                          <p:spTgt spid="116"/>
                                        </p:tgtEl>
                                        <p:attrNameLst>
                                          <p:attrName>style.visibility</p:attrName>
                                        </p:attrNameLst>
                                      </p:cBhvr>
                                      <p:to>
                                        <p:strVal val="visible"/>
                                      </p:to>
                                    </p:set>
                                    <p:anim calcmode="lin" valueType="num">
                                      <p:cBhvr>
                                        <p:cTn id="104" dur="500" fill="hold"/>
                                        <p:tgtEl>
                                          <p:spTgt spid="116"/>
                                        </p:tgtEl>
                                        <p:attrNameLst>
                                          <p:attrName>ppt_x</p:attrName>
                                        </p:attrNameLst>
                                      </p:cBhvr>
                                      <p:tavLst>
                                        <p:tav tm="0">
                                          <p:val>
                                            <p:strVal val="#ppt_x"/>
                                          </p:val>
                                        </p:tav>
                                        <p:tav tm="50000">
                                          <p:val>
                                            <p:strVal val="#ppt_x+.1"/>
                                          </p:val>
                                        </p:tav>
                                        <p:tav tm="100000">
                                          <p:val>
                                            <p:strVal val="#ppt_x"/>
                                          </p:val>
                                        </p:tav>
                                      </p:tavLst>
                                    </p:anim>
                                    <p:anim calcmode="lin" valueType="num">
                                      <p:cBhvr>
                                        <p:cTn id="105" dur="500" fill="hold"/>
                                        <p:tgtEl>
                                          <p:spTgt spid="116"/>
                                        </p:tgtEl>
                                        <p:attrNameLst>
                                          <p:attrName>ppt_y</p:attrName>
                                        </p:attrNameLst>
                                      </p:cBhvr>
                                      <p:tavLst>
                                        <p:tav tm="0">
                                          <p:val>
                                            <p:strVal val="#ppt_y"/>
                                          </p:val>
                                        </p:tav>
                                        <p:tav tm="100000">
                                          <p:val>
                                            <p:strVal val="#ppt_y"/>
                                          </p:val>
                                        </p:tav>
                                      </p:tavLst>
                                    </p:anim>
                                    <p:anim calcmode="lin" valueType="num">
                                      <p:cBhvr>
                                        <p:cTn id="106" dur="500" fill="hold"/>
                                        <p:tgtEl>
                                          <p:spTgt spid="116"/>
                                        </p:tgtEl>
                                        <p:attrNameLst>
                                          <p:attrName>ppt_h</p:attrName>
                                        </p:attrNameLst>
                                      </p:cBhvr>
                                      <p:tavLst>
                                        <p:tav tm="0">
                                          <p:val>
                                            <p:strVal val="#ppt_h/10"/>
                                          </p:val>
                                        </p:tav>
                                        <p:tav tm="50000">
                                          <p:val>
                                            <p:strVal val="#ppt_h+.01"/>
                                          </p:val>
                                        </p:tav>
                                        <p:tav tm="100000">
                                          <p:val>
                                            <p:strVal val="#ppt_h"/>
                                          </p:val>
                                        </p:tav>
                                      </p:tavLst>
                                    </p:anim>
                                    <p:anim calcmode="lin" valueType="num">
                                      <p:cBhvr>
                                        <p:cTn id="107" dur="500" fill="hold"/>
                                        <p:tgtEl>
                                          <p:spTgt spid="116"/>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500" tmFilter="0,0; .5, 1; 1, 1"/>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animBg="1"/>
      <p:bldP spid="103" grpId="0" animBg="1"/>
      <p:bldP spid="104" grpId="0" animBg="1"/>
      <p:bldP spid="105" grpId="0"/>
      <p:bldP spid="106" grpId="0"/>
      <p:bldP spid="107" grpId="0"/>
      <p:bldP spid="108" grpId="0"/>
      <p:bldP spid="109" grpId="0"/>
      <p:bldP spid="110" grpId="0" animBg="1"/>
      <p:bldP spid="111" grpId="0" animBg="1"/>
      <p:bldP spid="112" grpId="0" animBg="1"/>
      <p:bldP spid="113" grpId="0" animBg="1"/>
      <p:bldP spid="115" grpId="0" animBg="1"/>
      <p:bldP spid="116" grpId="0"/>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57" name="组合 56"/>
          <p:cNvGrpSpPr/>
          <p:nvPr/>
        </p:nvGrpSpPr>
        <p:grpSpPr>
          <a:xfrm>
            <a:off x="2736424" y="3497111"/>
            <a:ext cx="1631384" cy="491373"/>
            <a:chOff x="3838575" y="2712368"/>
            <a:chExt cx="1604974" cy="368530"/>
          </a:xfrm>
        </p:grpSpPr>
        <p:cxnSp>
          <p:nvCxnSpPr>
            <p:cNvPr id="58" name="直接连接符 57"/>
            <p:cNvCxnSpPr/>
            <p:nvPr/>
          </p:nvCxnSpPr>
          <p:spPr>
            <a:xfrm>
              <a:off x="3838575" y="2892218"/>
              <a:ext cx="593181" cy="0"/>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接连接符 58"/>
            <p:cNvCxnSpPr/>
            <p:nvPr/>
          </p:nvCxnSpPr>
          <p:spPr>
            <a:xfrm>
              <a:off x="4952634" y="2911353"/>
              <a:ext cx="490915" cy="0"/>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接连接符 59"/>
            <p:cNvCxnSpPr/>
            <p:nvPr/>
          </p:nvCxnSpPr>
          <p:spPr>
            <a:xfrm flipV="1">
              <a:off x="4405565" y="2712368"/>
              <a:ext cx="186017" cy="189461"/>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接连接符 60"/>
            <p:cNvCxnSpPr/>
            <p:nvPr/>
          </p:nvCxnSpPr>
          <p:spPr>
            <a:xfrm flipV="1">
              <a:off x="4807526" y="2899283"/>
              <a:ext cx="171299" cy="174470"/>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接连接符 61"/>
            <p:cNvCxnSpPr/>
            <p:nvPr/>
          </p:nvCxnSpPr>
          <p:spPr>
            <a:xfrm flipH="1" flipV="1">
              <a:off x="4543202" y="2717130"/>
              <a:ext cx="316707" cy="363768"/>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3" name="组合 62"/>
          <p:cNvGrpSpPr/>
          <p:nvPr/>
        </p:nvGrpSpPr>
        <p:grpSpPr>
          <a:xfrm>
            <a:off x="1048058" y="2794788"/>
            <a:ext cx="1815231" cy="1818904"/>
            <a:chOff x="7146423" y="413387"/>
            <a:chExt cx="495231" cy="496232"/>
          </a:xfrm>
        </p:grpSpPr>
        <p:grpSp>
          <p:nvGrpSpPr>
            <p:cNvPr id="64" name="组合 63"/>
            <p:cNvGrpSpPr/>
            <p:nvPr/>
          </p:nvGrpSpPr>
          <p:grpSpPr>
            <a:xfrm>
              <a:off x="7146423" y="413387"/>
              <a:ext cx="495231" cy="496232"/>
              <a:chOff x="1589596" y="810715"/>
              <a:chExt cx="2340698" cy="2345431"/>
            </a:xfrm>
          </p:grpSpPr>
          <p:grpSp>
            <p:nvGrpSpPr>
              <p:cNvPr id="66" name="组合 79"/>
              <p:cNvGrpSpPr/>
              <p:nvPr/>
            </p:nvGrpSpPr>
            <p:grpSpPr bwMode="auto">
              <a:xfrm>
                <a:off x="1589596" y="810715"/>
                <a:ext cx="2340698" cy="2345431"/>
                <a:chOff x="6379729" y="2488774"/>
                <a:chExt cx="2513016" cy="2513016"/>
              </a:xfrm>
            </p:grpSpPr>
            <p:sp>
              <p:nvSpPr>
                <p:cNvPr id="6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69"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7" name="椭圆 80"/>
              <p:cNvSpPr/>
              <p:nvPr/>
            </p:nvSpPr>
            <p:spPr bwMode="auto">
              <a:xfrm>
                <a:off x="1932719"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65" name="TextBox 64"/>
            <p:cNvSpPr txBox="1"/>
            <p:nvPr/>
          </p:nvSpPr>
          <p:spPr>
            <a:xfrm>
              <a:off x="7296147" y="571227"/>
              <a:ext cx="218316" cy="226712"/>
            </a:xfrm>
            <a:prstGeom prst="rect">
              <a:avLst/>
            </a:prstGeom>
            <a:noFill/>
          </p:spPr>
          <p:txBody>
            <a:bodyPr wrap="none" rtlCol="0">
              <a:spAutoFit/>
            </a:bodyPr>
            <a:lstStyle/>
            <a:p>
              <a:r>
                <a:rPr lang="zh-CN" altLang="en-US" sz="2400" dirty="0">
                  <a:solidFill>
                    <a:prstClr val="white"/>
                  </a:solidFill>
                  <a:latin typeface="微软雅黑" panose="020B0503020204020204" charset="-122"/>
                </a:rPr>
                <a:t>标题</a:t>
              </a:r>
              <a:endParaRPr lang="en-US" altLang="zh-CN" sz="2400" dirty="0">
                <a:solidFill>
                  <a:prstClr val="white"/>
                </a:solidFill>
                <a:latin typeface="微软雅黑" panose="020B0503020204020204" charset="-122"/>
              </a:endParaRPr>
            </a:p>
            <a:p>
              <a:r>
                <a:rPr lang="zh-CN" altLang="en-US" sz="2400" dirty="0">
                  <a:solidFill>
                    <a:prstClr val="white"/>
                  </a:solidFill>
                  <a:latin typeface="微软雅黑" panose="020B0503020204020204" charset="-122"/>
                </a:rPr>
                <a:t>文字</a:t>
              </a:r>
              <a:endParaRPr lang="en-US" altLang="zh-CN" sz="2400" dirty="0">
                <a:solidFill>
                  <a:prstClr val="white"/>
                </a:solidFill>
                <a:latin typeface="微软雅黑" panose="020B0503020204020204" charset="-122"/>
              </a:endParaRPr>
            </a:p>
          </p:txBody>
        </p:sp>
      </p:grpSp>
      <p:grpSp>
        <p:nvGrpSpPr>
          <p:cNvPr id="72" name="组合 71"/>
          <p:cNvGrpSpPr/>
          <p:nvPr/>
        </p:nvGrpSpPr>
        <p:grpSpPr>
          <a:xfrm>
            <a:off x="4084179" y="1861013"/>
            <a:ext cx="3795144" cy="3802823"/>
            <a:chOff x="8244408" y="2516931"/>
            <a:chExt cx="2846358" cy="2852117"/>
          </a:xfrm>
        </p:grpSpPr>
        <p:grpSp>
          <p:nvGrpSpPr>
            <p:cNvPr id="75" name="组合 74"/>
            <p:cNvGrpSpPr/>
            <p:nvPr/>
          </p:nvGrpSpPr>
          <p:grpSpPr>
            <a:xfrm>
              <a:off x="8244408" y="2516931"/>
              <a:ext cx="2846358" cy="2852117"/>
              <a:chOff x="1589596" y="810715"/>
              <a:chExt cx="2340698" cy="2345431"/>
            </a:xfrm>
          </p:grpSpPr>
          <p:grpSp>
            <p:nvGrpSpPr>
              <p:cNvPr id="80" name="组合 79"/>
              <p:cNvGrpSpPr/>
              <p:nvPr/>
            </p:nvGrpSpPr>
            <p:grpSpPr bwMode="auto">
              <a:xfrm>
                <a:off x="1589596" y="810715"/>
                <a:ext cx="2340698" cy="2345431"/>
                <a:chOff x="6379729" y="2488774"/>
                <a:chExt cx="2513016" cy="2513016"/>
              </a:xfrm>
            </p:grpSpPr>
            <p:sp>
              <p:nvSpPr>
                <p:cNvPr id="8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8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81" name="椭圆 80"/>
              <p:cNvSpPr/>
              <p:nvPr/>
            </p:nvSpPr>
            <p:spPr bwMode="auto">
              <a:xfrm>
                <a:off x="1932719" y="1141998"/>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76" name="TextBox 75"/>
            <p:cNvSpPr txBox="1"/>
            <p:nvPr/>
          </p:nvSpPr>
          <p:spPr>
            <a:xfrm>
              <a:off x="8892480" y="3626172"/>
              <a:ext cx="1561314" cy="615361"/>
            </a:xfrm>
            <a:prstGeom prst="rect">
              <a:avLst/>
            </a:prstGeom>
            <a:noFill/>
          </p:spPr>
          <p:txBody>
            <a:bodyPr wrap="square" lIns="0" tIns="0" rIns="0" bIns="0" rtlCol="0">
              <a:spAutoFit/>
            </a:bodyPr>
            <a:lstStyle/>
            <a:p>
              <a:r>
                <a:rPr lang="zh-CN" altLang="en-US" sz="1335" dirty="0">
                  <a:solidFill>
                    <a:prstClr val="white"/>
                  </a:solidFill>
                  <a:latin typeface="微软雅黑" panose="020B0503020204020204" charset="-122"/>
                </a:rPr>
                <a:t>单击此处添加文本单击此处添加文本单击此处添加文本单击此处添加文本</a:t>
              </a:r>
              <a:endParaRPr lang="en-US" altLang="zh-CN" sz="1335" dirty="0">
                <a:solidFill>
                  <a:prstClr val="white"/>
                </a:solidFill>
                <a:latin typeface="微软雅黑" panose="020B0503020204020204" charset="-122"/>
              </a:endParaRPr>
            </a:p>
            <a:p>
              <a:endParaRPr lang="en-US" altLang="zh-CN" sz="1335" dirty="0">
                <a:solidFill>
                  <a:prstClr val="white"/>
                </a:solidFill>
                <a:latin typeface="微软雅黑" panose="020B0503020204020204" charset="-122"/>
              </a:endParaRPr>
            </a:p>
          </p:txBody>
        </p:sp>
        <p:sp>
          <p:nvSpPr>
            <p:cNvPr id="77" name="TextBox 76"/>
            <p:cNvSpPr txBox="1"/>
            <p:nvPr/>
          </p:nvSpPr>
          <p:spPr>
            <a:xfrm>
              <a:off x="9203374" y="3308632"/>
              <a:ext cx="1561314" cy="192360"/>
            </a:xfrm>
            <a:prstGeom prst="rect">
              <a:avLst/>
            </a:prstGeom>
            <a:noFill/>
          </p:spPr>
          <p:txBody>
            <a:bodyPr wrap="square" lIns="0" tIns="0" rIns="0" bIns="0" rtlCol="0">
              <a:spAutoFit/>
            </a:bodyPr>
            <a:lstStyle/>
            <a:p>
              <a:pPr algn="just">
                <a:lnSpc>
                  <a:spcPts val="2000"/>
                </a:lnSpc>
              </a:pPr>
              <a:r>
                <a:rPr lang="zh-CN" altLang="en-US" sz="2400" dirty="0">
                  <a:solidFill>
                    <a:prstClr val="white"/>
                  </a:solidFill>
                  <a:latin typeface="微软雅黑" panose="020B0503020204020204" charset="-122"/>
                </a:rPr>
                <a:t>标题文字</a:t>
              </a:r>
              <a:endParaRPr lang="en-US" altLang="zh-CN" sz="2400" dirty="0">
                <a:solidFill>
                  <a:prstClr val="white"/>
                </a:solidFill>
                <a:latin typeface="微软雅黑" panose="020B0503020204020204" charset="-122"/>
              </a:endParaRPr>
            </a:p>
          </p:txBody>
        </p:sp>
      </p:grpSp>
      <p:grpSp>
        <p:nvGrpSpPr>
          <p:cNvPr id="86" name="组合 85"/>
          <p:cNvGrpSpPr/>
          <p:nvPr/>
        </p:nvGrpSpPr>
        <p:grpSpPr>
          <a:xfrm>
            <a:off x="6617959" y="1931489"/>
            <a:ext cx="4182564" cy="910084"/>
            <a:chOff x="4675437" y="1448616"/>
            <a:chExt cx="3136923" cy="682563"/>
          </a:xfrm>
        </p:grpSpPr>
        <p:grpSp>
          <p:nvGrpSpPr>
            <p:cNvPr id="87" name="组合 86"/>
            <p:cNvGrpSpPr/>
            <p:nvPr/>
          </p:nvGrpSpPr>
          <p:grpSpPr>
            <a:xfrm>
              <a:off x="4675437" y="1448616"/>
              <a:ext cx="681185" cy="682563"/>
              <a:chOff x="7146423" y="413387"/>
              <a:chExt cx="495231" cy="496232"/>
            </a:xfrm>
          </p:grpSpPr>
          <p:grpSp>
            <p:nvGrpSpPr>
              <p:cNvPr id="89" name="组合 88"/>
              <p:cNvGrpSpPr/>
              <p:nvPr/>
            </p:nvGrpSpPr>
            <p:grpSpPr>
              <a:xfrm>
                <a:off x="7146423" y="413387"/>
                <a:ext cx="495231" cy="496232"/>
                <a:chOff x="1589596" y="810715"/>
                <a:chExt cx="2340698" cy="2345431"/>
              </a:xfrm>
            </p:grpSpPr>
            <p:grpSp>
              <p:nvGrpSpPr>
                <p:cNvPr id="98" name="组合 79"/>
                <p:cNvGrpSpPr/>
                <p:nvPr/>
              </p:nvGrpSpPr>
              <p:grpSpPr bwMode="auto">
                <a:xfrm>
                  <a:off x="1589596" y="810715"/>
                  <a:ext cx="2340698" cy="2345431"/>
                  <a:chOff x="6379729" y="2488774"/>
                  <a:chExt cx="2513016" cy="2513016"/>
                </a:xfrm>
              </p:grpSpPr>
              <p:sp>
                <p:nvSpPr>
                  <p:cNvPr id="10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102"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99" name="椭圆 80"/>
                <p:cNvSpPr/>
                <p:nvPr/>
              </p:nvSpPr>
              <p:spPr bwMode="auto">
                <a:xfrm>
                  <a:off x="1932719"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97" name="TextBox 96"/>
              <p:cNvSpPr txBox="1"/>
              <p:nvPr/>
            </p:nvSpPr>
            <p:spPr>
              <a:xfrm>
                <a:off x="7229619" y="557367"/>
                <a:ext cx="298227" cy="251727"/>
              </a:xfrm>
              <a:prstGeom prst="rect">
                <a:avLst/>
              </a:prstGeom>
              <a:noFill/>
            </p:spPr>
            <p:txBody>
              <a:bodyPr wrap="none" rtlCol="0">
                <a:spAutoFit/>
              </a:bodyPr>
              <a:lstStyle/>
              <a:p>
                <a:r>
                  <a:rPr lang="en-US" altLang="zh-CN" sz="2400" dirty="0">
                    <a:solidFill>
                      <a:prstClr val="white"/>
                    </a:solidFill>
                    <a:latin typeface="微软雅黑" panose="020B0503020204020204" charset="-122"/>
                  </a:rPr>
                  <a:t>01</a:t>
                </a:r>
              </a:p>
            </p:txBody>
          </p:sp>
        </p:grpSp>
        <p:sp>
          <p:nvSpPr>
            <p:cNvPr id="88" name="TextBox 87"/>
            <p:cNvSpPr txBox="1"/>
            <p:nvPr/>
          </p:nvSpPr>
          <p:spPr>
            <a:xfrm>
              <a:off x="5611772" y="1476863"/>
              <a:ext cx="2200588" cy="461521"/>
            </a:xfrm>
            <a:prstGeom prst="rect">
              <a:avLst/>
            </a:prstGeom>
            <a:noFill/>
          </p:spPr>
          <p:txBody>
            <a:bodyPr wrap="square" lIns="0" tIns="0" rIns="0" bIns="0" rtlCol="0">
              <a:spAutoFit/>
            </a:bodyPr>
            <a:lstStyle/>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endParaRPr lang="en-US" altLang="zh-CN" sz="1335" dirty="0">
                <a:solidFill>
                  <a:schemeClr val="bg1"/>
                </a:solidFill>
                <a:latin typeface="微软雅黑" panose="020B0503020204020204" charset="-122"/>
              </a:endParaRPr>
            </a:p>
          </p:txBody>
        </p:sp>
      </p:grpSp>
      <p:grpSp>
        <p:nvGrpSpPr>
          <p:cNvPr id="117" name="组合 116"/>
          <p:cNvGrpSpPr/>
          <p:nvPr/>
        </p:nvGrpSpPr>
        <p:grpSpPr>
          <a:xfrm>
            <a:off x="7383074" y="3310505"/>
            <a:ext cx="3993513" cy="910084"/>
            <a:chOff x="5249273" y="2482879"/>
            <a:chExt cx="2995135" cy="682563"/>
          </a:xfrm>
        </p:grpSpPr>
        <p:grpSp>
          <p:nvGrpSpPr>
            <p:cNvPr id="118" name="组合 117"/>
            <p:cNvGrpSpPr/>
            <p:nvPr/>
          </p:nvGrpSpPr>
          <p:grpSpPr>
            <a:xfrm>
              <a:off x="5249273" y="2482879"/>
              <a:ext cx="681185" cy="682563"/>
              <a:chOff x="7146423" y="413387"/>
              <a:chExt cx="495231" cy="496232"/>
            </a:xfrm>
          </p:grpSpPr>
          <p:grpSp>
            <p:nvGrpSpPr>
              <p:cNvPr id="120" name="组合 119"/>
              <p:cNvGrpSpPr/>
              <p:nvPr/>
            </p:nvGrpSpPr>
            <p:grpSpPr>
              <a:xfrm>
                <a:off x="7146423" y="413387"/>
                <a:ext cx="495231" cy="496232"/>
                <a:chOff x="1589596" y="810715"/>
                <a:chExt cx="2340698" cy="2345431"/>
              </a:xfrm>
            </p:grpSpPr>
            <p:grpSp>
              <p:nvGrpSpPr>
                <p:cNvPr id="122" name="组合 79"/>
                <p:cNvGrpSpPr/>
                <p:nvPr/>
              </p:nvGrpSpPr>
              <p:grpSpPr bwMode="auto">
                <a:xfrm>
                  <a:off x="1589596" y="810715"/>
                  <a:ext cx="2340698" cy="2345431"/>
                  <a:chOff x="6379729" y="2488774"/>
                  <a:chExt cx="2513016" cy="2513016"/>
                </a:xfrm>
              </p:grpSpPr>
              <p:sp>
                <p:nvSpPr>
                  <p:cNvPr id="12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25"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23" name="椭圆 80"/>
                <p:cNvSpPr/>
                <p:nvPr/>
              </p:nvSpPr>
              <p:spPr bwMode="auto">
                <a:xfrm>
                  <a:off x="1932719" y="1141998"/>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chemeClr val="bg1"/>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121" name="TextBox 120"/>
              <p:cNvSpPr txBox="1"/>
              <p:nvPr/>
            </p:nvSpPr>
            <p:spPr>
              <a:xfrm>
                <a:off x="7229619" y="557367"/>
                <a:ext cx="298227" cy="251727"/>
              </a:xfrm>
              <a:prstGeom prst="rect">
                <a:avLst/>
              </a:prstGeom>
              <a:noFill/>
            </p:spPr>
            <p:txBody>
              <a:bodyPr wrap="none" rtlCol="0">
                <a:spAutoFit/>
              </a:bodyPr>
              <a:lstStyle/>
              <a:p>
                <a:r>
                  <a:rPr lang="en-US" altLang="zh-CN" sz="2400" dirty="0">
                    <a:solidFill>
                      <a:schemeClr val="bg1"/>
                    </a:solidFill>
                    <a:latin typeface="微软雅黑" panose="020B0503020204020204" charset="-122"/>
                  </a:rPr>
                  <a:t>02</a:t>
                </a:r>
              </a:p>
            </p:txBody>
          </p:sp>
        </p:grpSp>
        <p:sp>
          <p:nvSpPr>
            <p:cNvPr id="119" name="TextBox 118"/>
            <p:cNvSpPr txBox="1"/>
            <p:nvPr/>
          </p:nvSpPr>
          <p:spPr>
            <a:xfrm>
              <a:off x="6043820" y="2516931"/>
              <a:ext cx="2200588" cy="461521"/>
            </a:xfrm>
            <a:prstGeom prst="rect">
              <a:avLst/>
            </a:prstGeom>
            <a:noFill/>
          </p:spPr>
          <p:txBody>
            <a:bodyPr wrap="square" lIns="0" tIns="0" rIns="0" bIns="0" rtlCol="0">
              <a:spAutoFit/>
            </a:bodyPr>
            <a:lstStyle/>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endParaRPr lang="en-US" altLang="zh-CN" sz="1335" dirty="0">
                <a:solidFill>
                  <a:schemeClr val="bg1"/>
                </a:solidFill>
                <a:latin typeface="微软雅黑" panose="020B0503020204020204" charset="-122"/>
              </a:endParaRPr>
            </a:p>
          </p:txBody>
        </p:sp>
      </p:grpSp>
      <p:grpSp>
        <p:nvGrpSpPr>
          <p:cNvPr id="126" name="组合 125"/>
          <p:cNvGrpSpPr/>
          <p:nvPr/>
        </p:nvGrpSpPr>
        <p:grpSpPr>
          <a:xfrm>
            <a:off x="6622181" y="4769569"/>
            <a:ext cx="4107201" cy="910084"/>
            <a:chOff x="4678603" y="3577177"/>
            <a:chExt cx="3080401" cy="682563"/>
          </a:xfrm>
        </p:grpSpPr>
        <p:grpSp>
          <p:nvGrpSpPr>
            <p:cNvPr id="127" name="组合 126"/>
            <p:cNvGrpSpPr/>
            <p:nvPr/>
          </p:nvGrpSpPr>
          <p:grpSpPr>
            <a:xfrm>
              <a:off x="4678603" y="3577177"/>
              <a:ext cx="681185" cy="682563"/>
              <a:chOff x="7146423" y="413387"/>
              <a:chExt cx="495231" cy="496232"/>
            </a:xfrm>
          </p:grpSpPr>
          <p:grpSp>
            <p:nvGrpSpPr>
              <p:cNvPr id="129" name="组合 128"/>
              <p:cNvGrpSpPr/>
              <p:nvPr/>
            </p:nvGrpSpPr>
            <p:grpSpPr>
              <a:xfrm>
                <a:off x="7146423" y="413387"/>
                <a:ext cx="495231" cy="496232"/>
                <a:chOff x="1589596" y="810715"/>
                <a:chExt cx="2340698" cy="2345431"/>
              </a:xfrm>
            </p:grpSpPr>
            <p:grpSp>
              <p:nvGrpSpPr>
                <p:cNvPr id="131" name="组合 79"/>
                <p:cNvGrpSpPr/>
                <p:nvPr/>
              </p:nvGrpSpPr>
              <p:grpSpPr bwMode="auto">
                <a:xfrm>
                  <a:off x="1589596" y="810715"/>
                  <a:ext cx="2340698" cy="2345431"/>
                  <a:chOff x="6379729" y="2488774"/>
                  <a:chExt cx="2513016" cy="2513016"/>
                </a:xfrm>
              </p:grpSpPr>
              <p:sp>
                <p:nvSpPr>
                  <p:cNvPr id="13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13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132" name="椭圆 80"/>
                <p:cNvSpPr/>
                <p:nvPr/>
              </p:nvSpPr>
              <p:spPr bwMode="auto">
                <a:xfrm>
                  <a:off x="1932719"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130" name="TextBox 129"/>
              <p:cNvSpPr txBox="1"/>
              <p:nvPr/>
            </p:nvSpPr>
            <p:spPr>
              <a:xfrm>
                <a:off x="7229619" y="557367"/>
                <a:ext cx="298227" cy="251727"/>
              </a:xfrm>
              <a:prstGeom prst="rect">
                <a:avLst/>
              </a:prstGeom>
              <a:noFill/>
            </p:spPr>
            <p:txBody>
              <a:bodyPr wrap="none" rtlCol="0">
                <a:spAutoFit/>
              </a:bodyPr>
              <a:lstStyle/>
              <a:p>
                <a:r>
                  <a:rPr lang="en-US" altLang="zh-CN" sz="2400" dirty="0">
                    <a:solidFill>
                      <a:prstClr val="white"/>
                    </a:solidFill>
                    <a:latin typeface="微软雅黑" panose="020B0503020204020204" charset="-122"/>
                  </a:rPr>
                  <a:t>03</a:t>
                </a:r>
              </a:p>
            </p:txBody>
          </p:sp>
        </p:grpSp>
        <p:sp>
          <p:nvSpPr>
            <p:cNvPr id="128" name="TextBox 127"/>
            <p:cNvSpPr txBox="1"/>
            <p:nvPr/>
          </p:nvSpPr>
          <p:spPr>
            <a:xfrm>
              <a:off x="5558416" y="3631245"/>
              <a:ext cx="2200588" cy="461521"/>
            </a:xfrm>
            <a:prstGeom prst="rect">
              <a:avLst/>
            </a:prstGeom>
            <a:noFill/>
          </p:spPr>
          <p:txBody>
            <a:bodyPr wrap="square" lIns="0" tIns="0" rIns="0" bIns="0" rtlCol="0">
              <a:spAutoFit/>
            </a:bodyPr>
            <a:lstStyle/>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endParaRPr lang="en-US" altLang="zh-CN" sz="1335" dirty="0">
                <a:solidFill>
                  <a:schemeClr val="bg1"/>
                </a:solidFill>
                <a:latin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additive="base">
                                        <p:cTn id="13" dur="500" fill="hold"/>
                                        <p:tgtEl>
                                          <p:spTgt spid="63"/>
                                        </p:tgtEl>
                                        <p:attrNameLst>
                                          <p:attrName>ppt_x</p:attrName>
                                        </p:attrNameLst>
                                      </p:cBhvr>
                                      <p:tavLst>
                                        <p:tav tm="0">
                                          <p:val>
                                            <p:strVal val="#ppt_x"/>
                                          </p:val>
                                        </p:tav>
                                        <p:tav tm="100000">
                                          <p:val>
                                            <p:strVal val="#ppt_x"/>
                                          </p:val>
                                        </p:tav>
                                      </p:tavLst>
                                    </p:anim>
                                    <p:anim calcmode="lin" valueType="num">
                                      <p:cBhvr additive="base">
                                        <p:cTn id="14" dur="500" fill="hold"/>
                                        <p:tgtEl>
                                          <p:spTgt spid="6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left)">
                                      <p:cBhvr>
                                        <p:cTn id="18" dur="5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p:cTn id="23" dur="500" fill="hold"/>
                                        <p:tgtEl>
                                          <p:spTgt spid="72"/>
                                        </p:tgtEl>
                                        <p:attrNameLst>
                                          <p:attrName>ppt_w</p:attrName>
                                        </p:attrNameLst>
                                      </p:cBhvr>
                                      <p:tavLst>
                                        <p:tav tm="0">
                                          <p:val>
                                            <p:fltVal val="0"/>
                                          </p:val>
                                        </p:tav>
                                        <p:tav tm="100000">
                                          <p:val>
                                            <p:strVal val="#ppt_w"/>
                                          </p:val>
                                        </p:tav>
                                      </p:tavLst>
                                    </p:anim>
                                    <p:anim calcmode="lin" valueType="num">
                                      <p:cBhvr>
                                        <p:cTn id="24" dur="500" fill="hold"/>
                                        <p:tgtEl>
                                          <p:spTgt spid="72"/>
                                        </p:tgtEl>
                                        <p:attrNameLst>
                                          <p:attrName>ppt_h</p:attrName>
                                        </p:attrNameLst>
                                      </p:cBhvr>
                                      <p:tavLst>
                                        <p:tav tm="0">
                                          <p:val>
                                            <p:fltVal val="0"/>
                                          </p:val>
                                        </p:tav>
                                        <p:tav tm="100000">
                                          <p:val>
                                            <p:strVal val="#ppt_h"/>
                                          </p:val>
                                        </p:tav>
                                      </p:tavLst>
                                    </p:anim>
                                    <p:animEffect transition="in" filter="fade">
                                      <p:cBhvr>
                                        <p:cTn id="25" dur="500"/>
                                        <p:tgtEl>
                                          <p:spTgt spid="7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86"/>
                                        </p:tgtEl>
                                        <p:attrNameLst>
                                          <p:attrName>style.visibility</p:attrName>
                                        </p:attrNameLst>
                                      </p:cBhvr>
                                      <p:to>
                                        <p:strVal val="visible"/>
                                      </p:to>
                                    </p:set>
                                    <p:anim calcmode="lin" valueType="num">
                                      <p:cBhvr additive="base">
                                        <p:cTn id="30" dur="500" fill="hold"/>
                                        <p:tgtEl>
                                          <p:spTgt spid="86"/>
                                        </p:tgtEl>
                                        <p:attrNameLst>
                                          <p:attrName>ppt_x</p:attrName>
                                        </p:attrNameLst>
                                      </p:cBhvr>
                                      <p:tavLst>
                                        <p:tav tm="0">
                                          <p:val>
                                            <p:strVal val="1+#ppt_w/2"/>
                                          </p:val>
                                        </p:tav>
                                        <p:tav tm="100000">
                                          <p:val>
                                            <p:strVal val="#ppt_x"/>
                                          </p:val>
                                        </p:tav>
                                      </p:tavLst>
                                    </p:anim>
                                    <p:anim calcmode="lin" valueType="num">
                                      <p:cBhvr additive="base">
                                        <p:cTn id="31"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117"/>
                                        </p:tgtEl>
                                        <p:attrNameLst>
                                          <p:attrName>style.visibility</p:attrName>
                                        </p:attrNameLst>
                                      </p:cBhvr>
                                      <p:to>
                                        <p:strVal val="visible"/>
                                      </p:to>
                                    </p:set>
                                    <p:anim calcmode="lin" valueType="num">
                                      <p:cBhvr additive="base">
                                        <p:cTn id="36" dur="500" fill="hold"/>
                                        <p:tgtEl>
                                          <p:spTgt spid="117"/>
                                        </p:tgtEl>
                                        <p:attrNameLst>
                                          <p:attrName>ppt_x</p:attrName>
                                        </p:attrNameLst>
                                      </p:cBhvr>
                                      <p:tavLst>
                                        <p:tav tm="0">
                                          <p:val>
                                            <p:strVal val="1+#ppt_w/2"/>
                                          </p:val>
                                        </p:tav>
                                        <p:tav tm="100000">
                                          <p:val>
                                            <p:strVal val="#ppt_x"/>
                                          </p:val>
                                        </p:tav>
                                      </p:tavLst>
                                    </p:anim>
                                    <p:anim calcmode="lin" valueType="num">
                                      <p:cBhvr additive="base">
                                        <p:cTn id="37" dur="500" fill="hold"/>
                                        <p:tgtEl>
                                          <p:spTgt spid="117"/>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26"/>
                                        </p:tgtEl>
                                        <p:attrNameLst>
                                          <p:attrName>style.visibility</p:attrName>
                                        </p:attrNameLst>
                                      </p:cBhvr>
                                      <p:to>
                                        <p:strVal val="visible"/>
                                      </p:to>
                                    </p:set>
                                    <p:anim calcmode="lin" valueType="num">
                                      <p:cBhvr additive="base">
                                        <p:cTn id="42" dur="500" fill="hold"/>
                                        <p:tgtEl>
                                          <p:spTgt spid="126"/>
                                        </p:tgtEl>
                                        <p:attrNameLst>
                                          <p:attrName>ppt_x</p:attrName>
                                        </p:attrNameLst>
                                      </p:cBhvr>
                                      <p:tavLst>
                                        <p:tav tm="0">
                                          <p:val>
                                            <p:strVal val="1+#ppt_w/2"/>
                                          </p:val>
                                        </p:tav>
                                        <p:tav tm="100000">
                                          <p:val>
                                            <p:strVal val="#ppt_x"/>
                                          </p:val>
                                        </p:tav>
                                      </p:tavLst>
                                    </p:anim>
                                    <p:anim calcmode="lin" valueType="num">
                                      <p:cBhvr additive="base">
                                        <p:cTn id="43" dur="500" fill="hold"/>
                                        <p:tgtEl>
                                          <p:spTgt spid="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椭圆 7"/>
          <p:cNvSpPr/>
          <p:nvPr/>
        </p:nvSpPr>
        <p:spPr>
          <a:xfrm>
            <a:off x="3441526" y="3826350"/>
            <a:ext cx="5141439" cy="1208639"/>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cxnSp>
        <p:nvCxnSpPr>
          <p:cNvPr id="57" name="直接连接符 56"/>
          <p:cNvCxnSpPr>
            <a:endCxn id="56" idx="1"/>
          </p:cNvCxnSpPr>
          <p:nvPr/>
        </p:nvCxnSpPr>
        <p:spPr>
          <a:xfrm>
            <a:off x="6008555" y="3227416"/>
            <a:ext cx="3691" cy="180757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Box 40"/>
          <p:cNvSpPr txBox="1"/>
          <p:nvPr/>
        </p:nvSpPr>
        <p:spPr>
          <a:xfrm>
            <a:off x="2315580" y="4566830"/>
            <a:ext cx="1944216" cy="502573"/>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35" dirty="0">
                <a:solidFill>
                  <a:schemeClr val="bg1"/>
                </a:solidFill>
                <a:latin typeface="+mj-ea"/>
              </a:rPr>
              <a:t>单击此处添加文本</a:t>
            </a:r>
            <a:endParaRPr lang="en-US" altLang="zh-CN" sz="1335" dirty="0">
              <a:solidFill>
                <a:schemeClr val="bg1"/>
              </a:solidFill>
              <a:latin typeface="+mj-ea"/>
            </a:endParaRPr>
          </a:p>
          <a:p>
            <a:r>
              <a:rPr lang="zh-CN" altLang="en-US" sz="1335" dirty="0">
                <a:solidFill>
                  <a:schemeClr val="bg1"/>
                </a:solidFill>
                <a:latin typeface="+mj-ea"/>
              </a:rPr>
              <a:t>单击此处添加文本</a:t>
            </a:r>
          </a:p>
        </p:txBody>
      </p:sp>
      <p:grpSp>
        <p:nvGrpSpPr>
          <p:cNvPr id="87" name="组合 86"/>
          <p:cNvGrpSpPr/>
          <p:nvPr/>
        </p:nvGrpSpPr>
        <p:grpSpPr>
          <a:xfrm>
            <a:off x="4962017" y="1507672"/>
            <a:ext cx="2084514" cy="2084515"/>
            <a:chOff x="2848131" y="1860029"/>
            <a:chExt cx="3807502" cy="3807502"/>
          </a:xfrm>
        </p:grpSpPr>
        <p:grpSp>
          <p:nvGrpSpPr>
            <p:cNvPr id="88" name="组合 87"/>
            <p:cNvGrpSpPr/>
            <p:nvPr/>
          </p:nvGrpSpPr>
          <p:grpSpPr>
            <a:xfrm>
              <a:off x="2848131" y="1860029"/>
              <a:ext cx="3807502" cy="3807502"/>
              <a:chOff x="2848131" y="1860029"/>
              <a:chExt cx="3807502" cy="3807502"/>
            </a:xfrm>
          </p:grpSpPr>
          <p:sp>
            <p:nvSpPr>
              <p:cNvPr id="96" name="椭圆 95"/>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7" name="椭圆 96"/>
              <p:cNvSpPr/>
              <p:nvPr/>
            </p:nvSpPr>
            <p:spPr>
              <a:xfrm>
                <a:off x="2936824" y="1948722"/>
                <a:ext cx="3630118" cy="3630118"/>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92" name="文本框 91"/>
            <p:cNvSpPr txBox="1"/>
            <p:nvPr/>
          </p:nvSpPr>
          <p:spPr>
            <a:xfrm>
              <a:off x="3278989" y="3335068"/>
              <a:ext cx="2960784" cy="955695"/>
            </a:xfrm>
            <a:prstGeom prst="rect">
              <a:avLst/>
            </a:prstGeom>
            <a:noFill/>
          </p:spPr>
          <p:txBody>
            <a:bodyPr wrap="none" rtlCol="0">
              <a:spAutoFit/>
            </a:bodyPr>
            <a:lstStyle/>
            <a:p>
              <a:pPr algn="ctr"/>
              <a:r>
                <a:rPr lang="zh-CN" altLang="en-US" sz="2800" dirty="0">
                  <a:solidFill>
                    <a:schemeClr val="tx2"/>
                  </a:solidFill>
                </a:rPr>
                <a:t>标题文字</a:t>
              </a:r>
              <a:endParaRPr lang="en-US" altLang="zh-CN" sz="2800" dirty="0">
                <a:solidFill>
                  <a:schemeClr val="tx2"/>
                </a:solidFill>
              </a:endParaRPr>
            </a:p>
          </p:txBody>
        </p:sp>
      </p:grpSp>
      <p:grpSp>
        <p:nvGrpSpPr>
          <p:cNvPr id="8" name="组合 7"/>
          <p:cNvGrpSpPr/>
          <p:nvPr/>
        </p:nvGrpSpPr>
        <p:grpSpPr>
          <a:xfrm>
            <a:off x="2800449" y="3260788"/>
            <a:ext cx="1075144" cy="1075144"/>
            <a:chOff x="2800449" y="3260788"/>
            <a:chExt cx="1075144" cy="1075144"/>
          </a:xfrm>
        </p:grpSpPr>
        <p:grpSp>
          <p:nvGrpSpPr>
            <p:cNvPr id="59" name="组合 58"/>
            <p:cNvGrpSpPr/>
            <p:nvPr/>
          </p:nvGrpSpPr>
          <p:grpSpPr>
            <a:xfrm>
              <a:off x="2800449" y="3260788"/>
              <a:ext cx="1075144" cy="1075144"/>
              <a:chOff x="3724322" y="1908536"/>
              <a:chExt cx="1329153" cy="1329153"/>
            </a:xfrm>
          </p:grpSpPr>
          <p:sp>
            <p:nvSpPr>
              <p:cNvPr id="81" name="椭圆 80"/>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82" name="椭圆 81"/>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grpSp>
        <p:sp>
          <p:nvSpPr>
            <p:cNvPr id="105" name="Freeform 12"/>
            <p:cNvSpPr>
              <a:spLocks noEditPoints="1"/>
            </p:cNvSpPr>
            <p:nvPr/>
          </p:nvSpPr>
          <p:spPr bwMode="black">
            <a:xfrm>
              <a:off x="3115247" y="3529914"/>
              <a:ext cx="450199" cy="49810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109740" tIns="54871" rIns="109740" bIns="54871"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endParaRPr lang="en-US" sz="2400">
                <a:solidFill>
                  <a:schemeClr val="bg1"/>
                </a:solidFill>
              </a:endParaRPr>
            </a:p>
          </p:txBody>
        </p:sp>
      </p:grpSp>
      <p:grpSp>
        <p:nvGrpSpPr>
          <p:cNvPr id="9" name="组合 8"/>
          <p:cNvGrpSpPr/>
          <p:nvPr/>
        </p:nvGrpSpPr>
        <p:grpSpPr>
          <a:xfrm>
            <a:off x="4279007" y="4144161"/>
            <a:ext cx="1075144" cy="1075144"/>
            <a:chOff x="4279007" y="4144161"/>
            <a:chExt cx="1075144" cy="1075144"/>
          </a:xfrm>
        </p:grpSpPr>
        <p:grpSp>
          <p:nvGrpSpPr>
            <p:cNvPr id="111" name="组合 110"/>
            <p:cNvGrpSpPr/>
            <p:nvPr/>
          </p:nvGrpSpPr>
          <p:grpSpPr>
            <a:xfrm>
              <a:off x="4279007" y="4144161"/>
              <a:ext cx="1075144" cy="1075144"/>
              <a:chOff x="3724322" y="1908536"/>
              <a:chExt cx="1329153" cy="1329153"/>
            </a:xfrm>
          </p:grpSpPr>
          <p:sp>
            <p:nvSpPr>
              <p:cNvPr id="113" name="椭圆 112"/>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14" name="椭圆 113"/>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grpSp>
        <p:pic>
          <p:nvPicPr>
            <p:cNvPr id="115" name="Picture 5" descr="C:\Users\Jonahs\Dropbox\Projects SCOTT\MEET Windows Azure\source\Background\tile-icon-CDN.png"/>
            <p:cNvPicPr>
              <a:picLocks noChangeAspect="1" noChangeArrowheads="1"/>
            </p:cNvPicPr>
            <p:nvPr/>
          </p:nvPicPr>
          <p:blipFill>
            <a:blip r:embed="rId3" cstate="email"/>
            <a:srcRect/>
            <a:stretch>
              <a:fillRect/>
            </a:stretch>
          </p:blipFill>
          <p:spPr bwMode="auto">
            <a:xfrm>
              <a:off x="4503176" y="4333642"/>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6517624" y="4235525"/>
            <a:ext cx="1075144" cy="1075144"/>
            <a:chOff x="6517624" y="4235525"/>
            <a:chExt cx="1075144" cy="1075144"/>
          </a:xfrm>
        </p:grpSpPr>
        <p:grpSp>
          <p:nvGrpSpPr>
            <p:cNvPr id="118" name="组合 117"/>
            <p:cNvGrpSpPr/>
            <p:nvPr/>
          </p:nvGrpSpPr>
          <p:grpSpPr>
            <a:xfrm>
              <a:off x="6517624" y="4235525"/>
              <a:ext cx="1075144" cy="1075144"/>
              <a:chOff x="3724322" y="1908536"/>
              <a:chExt cx="1329153" cy="1329153"/>
            </a:xfrm>
          </p:grpSpPr>
          <p:sp>
            <p:nvSpPr>
              <p:cNvPr id="120" name="椭圆 119"/>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21" name="椭圆 120"/>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grpSp>
        <p:pic>
          <p:nvPicPr>
            <p:cNvPr id="122" name="Picture 10" descr="C:\Users\Jonahs\Dropbox\Projects SCOTT\MEET Windows Azure\source\Background\tile-icon-network.png"/>
            <p:cNvPicPr>
              <a:picLocks noChangeAspect="1" noChangeArrowheads="1"/>
            </p:cNvPicPr>
            <p:nvPr/>
          </p:nvPicPr>
          <p:blipFill>
            <a:blip r:embed="rId4" cstate="email"/>
            <a:srcRect/>
            <a:stretch>
              <a:fillRect/>
            </a:stretch>
          </p:blipFill>
          <p:spPr bwMode="auto">
            <a:xfrm>
              <a:off x="6731404" y="4453789"/>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8045392" y="3260788"/>
            <a:ext cx="1075144" cy="1075144"/>
            <a:chOff x="8045392" y="3260788"/>
            <a:chExt cx="1075144" cy="1075144"/>
          </a:xfrm>
        </p:grpSpPr>
        <p:grpSp>
          <p:nvGrpSpPr>
            <p:cNvPr id="164" name="组合 163"/>
            <p:cNvGrpSpPr/>
            <p:nvPr/>
          </p:nvGrpSpPr>
          <p:grpSpPr>
            <a:xfrm>
              <a:off x="8045392" y="3260788"/>
              <a:ext cx="1075144" cy="1075144"/>
              <a:chOff x="3724322" y="1908536"/>
              <a:chExt cx="1329153" cy="1329153"/>
            </a:xfrm>
          </p:grpSpPr>
          <p:sp>
            <p:nvSpPr>
              <p:cNvPr id="166" name="椭圆 165"/>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67" name="椭圆 166"/>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grpSp>
        <p:sp>
          <p:nvSpPr>
            <p:cNvPr id="169" name="Freeform 45"/>
            <p:cNvSpPr>
              <a:spLocks noEditPoints="1"/>
            </p:cNvSpPr>
            <p:nvPr/>
          </p:nvSpPr>
          <p:spPr bwMode="black">
            <a:xfrm>
              <a:off x="8341545" y="3499152"/>
              <a:ext cx="470167" cy="507079"/>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3" rIns="91424" bIns="45713"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chemeClr val="bg1"/>
                </a:solidFill>
              </a:endParaRPr>
            </a:p>
          </p:txBody>
        </p:sp>
      </p:grpSp>
      <p:grpSp>
        <p:nvGrpSpPr>
          <p:cNvPr id="36" name="组合 35"/>
          <p:cNvGrpSpPr/>
          <p:nvPr/>
        </p:nvGrpSpPr>
        <p:grpSpPr>
          <a:xfrm>
            <a:off x="568443" y="319365"/>
            <a:ext cx="3809921" cy="420564"/>
            <a:chOff x="568442" y="319364"/>
            <a:chExt cx="3809924" cy="420565"/>
          </a:xfrm>
        </p:grpSpPr>
        <p:sp>
          <p:nvSpPr>
            <p:cNvPr id="37"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38" name="等腰三角形 37"/>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39"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41" name="TextBox 40"/>
          <p:cNvSpPr txBox="1"/>
          <p:nvPr/>
        </p:nvSpPr>
        <p:spPr>
          <a:xfrm>
            <a:off x="4157043" y="5461494"/>
            <a:ext cx="1944216" cy="502573"/>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35" dirty="0">
                <a:solidFill>
                  <a:schemeClr val="bg1"/>
                </a:solidFill>
                <a:latin typeface="+mj-ea"/>
              </a:rPr>
              <a:t>单击此处添加文本</a:t>
            </a:r>
            <a:endParaRPr lang="en-US" altLang="zh-CN" sz="1335" dirty="0">
              <a:solidFill>
                <a:schemeClr val="bg1"/>
              </a:solidFill>
              <a:latin typeface="+mj-ea"/>
            </a:endParaRPr>
          </a:p>
          <a:p>
            <a:r>
              <a:rPr lang="zh-CN" altLang="en-US" sz="1335" dirty="0">
                <a:solidFill>
                  <a:schemeClr val="bg1"/>
                </a:solidFill>
                <a:latin typeface="+mj-ea"/>
              </a:rPr>
              <a:t>单击此处添加文本</a:t>
            </a:r>
          </a:p>
        </p:txBody>
      </p:sp>
      <p:sp>
        <p:nvSpPr>
          <p:cNvPr id="42" name="TextBox 41"/>
          <p:cNvSpPr txBox="1"/>
          <p:nvPr/>
        </p:nvSpPr>
        <p:spPr>
          <a:xfrm>
            <a:off x="6397329" y="5461494"/>
            <a:ext cx="1944216" cy="502573"/>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35" dirty="0">
                <a:solidFill>
                  <a:schemeClr val="bg1"/>
                </a:solidFill>
                <a:latin typeface="+mj-ea"/>
              </a:rPr>
              <a:t>单击此处添加文本</a:t>
            </a:r>
            <a:endParaRPr lang="en-US" altLang="zh-CN" sz="1335" dirty="0">
              <a:solidFill>
                <a:schemeClr val="bg1"/>
              </a:solidFill>
              <a:latin typeface="+mj-ea"/>
            </a:endParaRPr>
          </a:p>
          <a:p>
            <a:r>
              <a:rPr lang="zh-CN" altLang="en-US" sz="1335" dirty="0">
                <a:solidFill>
                  <a:schemeClr val="bg1"/>
                </a:solidFill>
                <a:latin typeface="+mj-ea"/>
              </a:rPr>
              <a:t>单击此处添加文本</a:t>
            </a:r>
          </a:p>
        </p:txBody>
      </p:sp>
      <p:sp>
        <p:nvSpPr>
          <p:cNvPr id="43" name="TextBox 42"/>
          <p:cNvSpPr txBox="1"/>
          <p:nvPr/>
        </p:nvSpPr>
        <p:spPr>
          <a:xfrm>
            <a:off x="7989063" y="4493227"/>
            <a:ext cx="1944216" cy="502573"/>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35" dirty="0">
                <a:solidFill>
                  <a:schemeClr val="bg1"/>
                </a:solidFill>
                <a:latin typeface="+mj-ea"/>
              </a:rPr>
              <a:t>单击此处添加文本</a:t>
            </a:r>
            <a:endParaRPr lang="en-US" altLang="zh-CN" sz="1335" dirty="0">
              <a:solidFill>
                <a:schemeClr val="bg1"/>
              </a:solidFill>
              <a:latin typeface="+mj-ea"/>
            </a:endParaRPr>
          </a:p>
          <a:p>
            <a:r>
              <a:rPr lang="zh-CN" altLang="en-US" sz="1335" dirty="0">
                <a:solidFill>
                  <a:schemeClr val="bg1"/>
                </a:solidFill>
                <a:latin typeface="+mj-ea"/>
              </a:rPr>
              <a:t>单击此处添加文本</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7"/>
                                        </p:tgtEl>
                                        <p:attrNameLst>
                                          <p:attrName>style.visibility</p:attrName>
                                        </p:attrNameLst>
                                      </p:cBhvr>
                                      <p:to>
                                        <p:strVal val="visible"/>
                                      </p:to>
                                    </p:set>
                                    <p:anim calcmode="lin" valueType="num">
                                      <p:cBhvr>
                                        <p:cTn id="13" dur="500" fill="hold"/>
                                        <p:tgtEl>
                                          <p:spTgt spid="87"/>
                                        </p:tgtEl>
                                        <p:attrNameLst>
                                          <p:attrName>ppt_w</p:attrName>
                                        </p:attrNameLst>
                                      </p:cBhvr>
                                      <p:tavLst>
                                        <p:tav tm="0">
                                          <p:val>
                                            <p:fltVal val="0"/>
                                          </p:val>
                                        </p:tav>
                                        <p:tav tm="100000">
                                          <p:val>
                                            <p:strVal val="#ppt_w"/>
                                          </p:val>
                                        </p:tav>
                                      </p:tavLst>
                                    </p:anim>
                                    <p:anim calcmode="lin" valueType="num">
                                      <p:cBhvr>
                                        <p:cTn id="14" dur="500" fill="hold"/>
                                        <p:tgtEl>
                                          <p:spTgt spid="87"/>
                                        </p:tgtEl>
                                        <p:attrNameLst>
                                          <p:attrName>ppt_h</p:attrName>
                                        </p:attrNameLst>
                                      </p:cBhvr>
                                      <p:tavLst>
                                        <p:tav tm="0">
                                          <p:val>
                                            <p:fltVal val="0"/>
                                          </p:val>
                                        </p:tav>
                                        <p:tav tm="100000">
                                          <p:val>
                                            <p:strVal val="#ppt_h"/>
                                          </p:val>
                                        </p:tav>
                                      </p:tavLst>
                                    </p:anim>
                                    <p:animEffect transition="in" filter="fade">
                                      <p:cBhvr>
                                        <p:cTn id="15" dur="500"/>
                                        <p:tgtEl>
                                          <p:spTgt spid="8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up)">
                                      <p:cBhvr>
                                        <p:cTn id="20" dur="500"/>
                                        <p:tgtEl>
                                          <p:spTgt spid="5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53" presetClass="entr" presetSubtype="16"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left)">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1000"/>
                                        <p:tgtEl>
                                          <p:spTgt spid="68"/>
                                        </p:tgtEl>
                                      </p:cBhvr>
                                    </p:animEffect>
                                    <p:anim calcmode="lin" valueType="num">
                                      <p:cBhvr>
                                        <p:cTn id="53" dur="1000" fill="hold"/>
                                        <p:tgtEl>
                                          <p:spTgt spid="68"/>
                                        </p:tgtEl>
                                        <p:attrNameLst>
                                          <p:attrName>ppt_x</p:attrName>
                                        </p:attrNameLst>
                                      </p:cBhvr>
                                      <p:tavLst>
                                        <p:tav tm="0">
                                          <p:val>
                                            <p:strVal val="#ppt_x"/>
                                          </p:val>
                                        </p:tav>
                                        <p:tav tm="100000">
                                          <p:val>
                                            <p:strVal val="#ppt_x"/>
                                          </p:val>
                                        </p:tav>
                                      </p:tavLst>
                                    </p:anim>
                                    <p:anim calcmode="lin" valueType="num">
                                      <p:cBhvr>
                                        <p:cTn id="54" dur="1000" fill="hold"/>
                                        <p:tgtEl>
                                          <p:spTgt spid="68"/>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1000"/>
                                        <p:tgtEl>
                                          <p:spTgt spid="41"/>
                                        </p:tgtEl>
                                      </p:cBhvr>
                                    </p:animEffect>
                                    <p:anim calcmode="lin" valueType="num">
                                      <p:cBhvr>
                                        <p:cTn id="58" dur="1000" fill="hold"/>
                                        <p:tgtEl>
                                          <p:spTgt spid="41"/>
                                        </p:tgtEl>
                                        <p:attrNameLst>
                                          <p:attrName>ppt_x</p:attrName>
                                        </p:attrNameLst>
                                      </p:cBhvr>
                                      <p:tavLst>
                                        <p:tav tm="0">
                                          <p:val>
                                            <p:strVal val="#ppt_x"/>
                                          </p:val>
                                        </p:tav>
                                        <p:tav tm="100000">
                                          <p:val>
                                            <p:strVal val="#ppt_x"/>
                                          </p:val>
                                        </p:tav>
                                      </p:tavLst>
                                    </p:anim>
                                    <p:anim calcmode="lin" valueType="num">
                                      <p:cBhvr>
                                        <p:cTn id="59" dur="1000" fill="hold"/>
                                        <p:tgtEl>
                                          <p:spTgt spid="41"/>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1000"/>
                                        <p:tgtEl>
                                          <p:spTgt spid="42"/>
                                        </p:tgtEl>
                                      </p:cBhvr>
                                    </p:animEffect>
                                    <p:anim calcmode="lin" valueType="num">
                                      <p:cBhvr>
                                        <p:cTn id="63" dur="1000" fill="hold"/>
                                        <p:tgtEl>
                                          <p:spTgt spid="42"/>
                                        </p:tgtEl>
                                        <p:attrNameLst>
                                          <p:attrName>ppt_x</p:attrName>
                                        </p:attrNameLst>
                                      </p:cBhvr>
                                      <p:tavLst>
                                        <p:tav tm="0">
                                          <p:val>
                                            <p:strVal val="#ppt_x"/>
                                          </p:val>
                                        </p:tav>
                                        <p:tav tm="100000">
                                          <p:val>
                                            <p:strVal val="#ppt_x"/>
                                          </p:val>
                                        </p:tav>
                                      </p:tavLst>
                                    </p:anim>
                                    <p:anim calcmode="lin" valueType="num">
                                      <p:cBhvr>
                                        <p:cTn id="64" dur="1000" fill="hold"/>
                                        <p:tgtEl>
                                          <p:spTgt spid="42"/>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8" grpId="0"/>
      <p:bldP spid="41" grpId="0"/>
      <p:bldP spid="42" grpId="0"/>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937213" y="1253944"/>
            <a:ext cx="4945435" cy="5007368"/>
            <a:chOff x="4452910" y="940458"/>
            <a:chExt cx="3709076" cy="3755526"/>
          </a:xfrm>
        </p:grpSpPr>
        <p:sp>
          <p:nvSpPr>
            <p:cNvPr id="36" name="椭圆 4"/>
            <p:cNvSpPr/>
            <p:nvPr/>
          </p:nvSpPr>
          <p:spPr>
            <a:xfrm rot="197558">
              <a:off x="4452910" y="940458"/>
              <a:ext cx="3709076" cy="3755526"/>
            </a:xfrm>
            <a:custGeom>
              <a:avLst/>
              <a:gdLst/>
              <a:ahLst/>
              <a:cxnLst/>
              <a:rect l="l" t="t" r="r" b="b"/>
              <a:pathLst>
                <a:path w="6373853" h="6453678">
                  <a:moveTo>
                    <a:pt x="1748789" y="3781"/>
                  </a:moveTo>
                  <a:cubicBezTo>
                    <a:pt x="1773410" y="1281"/>
                    <a:pt x="1798391" y="0"/>
                    <a:pt x="1823671" y="0"/>
                  </a:cubicBezTo>
                  <a:cubicBezTo>
                    <a:pt x="2222376" y="0"/>
                    <a:pt x="2546668" y="318599"/>
                    <a:pt x="2555176" y="715114"/>
                  </a:cubicBezTo>
                  <a:cubicBezTo>
                    <a:pt x="2646063" y="945229"/>
                    <a:pt x="2815509" y="1149545"/>
                    <a:pt x="3050234" y="1286278"/>
                  </a:cubicBezTo>
                  <a:cubicBezTo>
                    <a:pt x="3277270" y="1418531"/>
                    <a:pt x="3529180" y="1466470"/>
                    <a:pt x="3767051" y="1437382"/>
                  </a:cubicBezTo>
                  <a:cubicBezTo>
                    <a:pt x="4043009" y="1173698"/>
                    <a:pt x="4417184" y="1012566"/>
                    <a:pt x="4828995" y="1012566"/>
                  </a:cubicBezTo>
                  <a:cubicBezTo>
                    <a:pt x="5682197" y="1012566"/>
                    <a:pt x="6373853" y="1704222"/>
                    <a:pt x="6373853" y="2557424"/>
                  </a:cubicBezTo>
                  <a:cubicBezTo>
                    <a:pt x="6373853" y="3315640"/>
                    <a:pt x="5827627" y="3946278"/>
                    <a:pt x="5106977" y="4075988"/>
                  </a:cubicBezTo>
                  <a:cubicBezTo>
                    <a:pt x="4860269" y="4198053"/>
                    <a:pt x="4655938" y="4415360"/>
                    <a:pt x="4548276" y="4699239"/>
                  </a:cubicBezTo>
                  <a:cubicBezTo>
                    <a:pt x="4488061" y="4858013"/>
                    <a:pt x="4464290" y="5021251"/>
                    <a:pt x="4473846" y="5178965"/>
                  </a:cubicBezTo>
                  <a:cubicBezTo>
                    <a:pt x="4624448" y="5311033"/>
                    <a:pt x="4718008" y="5505241"/>
                    <a:pt x="4718008" y="5721301"/>
                  </a:cubicBezTo>
                  <a:cubicBezTo>
                    <a:pt x="4718008" y="6125782"/>
                    <a:pt x="4390112" y="6453678"/>
                    <a:pt x="3985631" y="6453678"/>
                  </a:cubicBezTo>
                  <a:cubicBezTo>
                    <a:pt x="3581150" y="6453678"/>
                    <a:pt x="3253254" y="6125782"/>
                    <a:pt x="3253254" y="5721301"/>
                  </a:cubicBezTo>
                  <a:cubicBezTo>
                    <a:pt x="3253254" y="5342100"/>
                    <a:pt x="3541444" y="5030211"/>
                    <a:pt x="3910750" y="4992705"/>
                  </a:cubicBezTo>
                  <a:lnTo>
                    <a:pt x="3970068" y="4989710"/>
                  </a:lnTo>
                  <a:cubicBezTo>
                    <a:pt x="4089426" y="4874941"/>
                    <a:pt x="4186035" y="4731148"/>
                    <a:pt x="4249282" y="4564379"/>
                  </a:cubicBezTo>
                  <a:cubicBezTo>
                    <a:pt x="4318623" y="4381544"/>
                    <a:pt x="4339635" y="4192787"/>
                    <a:pt x="4317136" y="4013436"/>
                  </a:cubicBezTo>
                  <a:cubicBezTo>
                    <a:pt x="4256166" y="3992601"/>
                    <a:pt x="4197322" y="3967056"/>
                    <a:pt x="4140584" y="3937908"/>
                  </a:cubicBezTo>
                  <a:cubicBezTo>
                    <a:pt x="3785942" y="3880704"/>
                    <a:pt x="3361104" y="3968836"/>
                    <a:pt x="2972750" y="4207511"/>
                  </a:cubicBezTo>
                  <a:cubicBezTo>
                    <a:pt x="2649524" y="4406159"/>
                    <a:pt x="2407922" y="4674458"/>
                    <a:pt x="2273557" y="4956562"/>
                  </a:cubicBezTo>
                  <a:cubicBezTo>
                    <a:pt x="2243728" y="5333109"/>
                    <a:pt x="1928537" y="5629160"/>
                    <a:pt x="1544199" y="5629160"/>
                  </a:cubicBezTo>
                  <a:cubicBezTo>
                    <a:pt x="1139718" y="5629161"/>
                    <a:pt x="811822" y="5301265"/>
                    <a:pt x="811822" y="4896783"/>
                  </a:cubicBezTo>
                  <a:cubicBezTo>
                    <a:pt x="811822" y="4517582"/>
                    <a:pt x="1100012" y="4205693"/>
                    <a:pt x="1469317" y="4168187"/>
                  </a:cubicBezTo>
                  <a:cubicBezTo>
                    <a:pt x="1493938" y="4165687"/>
                    <a:pt x="1518919" y="4164406"/>
                    <a:pt x="1544199" y="4164406"/>
                  </a:cubicBezTo>
                  <a:cubicBezTo>
                    <a:pt x="1614188" y="4164406"/>
                    <a:pt x="1681885" y="4174224"/>
                    <a:pt x="1745054" y="4195817"/>
                  </a:cubicBezTo>
                  <a:cubicBezTo>
                    <a:pt x="2080595" y="4225945"/>
                    <a:pt x="2467608" y="4133688"/>
                    <a:pt x="2823912" y="3914711"/>
                  </a:cubicBezTo>
                  <a:cubicBezTo>
                    <a:pt x="3105509" y="3741648"/>
                    <a:pt x="3325152" y="3515718"/>
                    <a:pt x="3465145" y="3273270"/>
                  </a:cubicBezTo>
                  <a:cubicBezTo>
                    <a:pt x="3451578" y="3254462"/>
                    <a:pt x="3441393" y="3233849"/>
                    <a:pt x="3431663" y="3212981"/>
                  </a:cubicBezTo>
                  <a:cubicBezTo>
                    <a:pt x="3160269" y="2960984"/>
                    <a:pt x="2737001" y="2800878"/>
                    <a:pt x="2261862" y="2800878"/>
                  </a:cubicBezTo>
                  <a:cubicBezTo>
                    <a:pt x="1915427" y="2800878"/>
                    <a:pt x="1596569" y="2885993"/>
                    <a:pt x="1343736" y="3029603"/>
                  </a:cubicBezTo>
                  <a:cubicBezTo>
                    <a:pt x="1213416" y="3228799"/>
                    <a:pt x="988216" y="3359981"/>
                    <a:pt x="732377" y="3359981"/>
                  </a:cubicBezTo>
                  <a:cubicBezTo>
                    <a:pt x="327896" y="3359981"/>
                    <a:pt x="0" y="3032085"/>
                    <a:pt x="0" y="2627604"/>
                  </a:cubicBezTo>
                  <a:cubicBezTo>
                    <a:pt x="0" y="2248403"/>
                    <a:pt x="288190" y="1936513"/>
                    <a:pt x="657496" y="1899008"/>
                  </a:cubicBezTo>
                  <a:cubicBezTo>
                    <a:pt x="682116" y="1896508"/>
                    <a:pt x="707097" y="1895227"/>
                    <a:pt x="732377" y="1895227"/>
                  </a:cubicBezTo>
                  <a:cubicBezTo>
                    <a:pt x="990216" y="1895227"/>
                    <a:pt x="1216935" y="2028468"/>
                    <a:pt x="1346404" y="2230521"/>
                  </a:cubicBezTo>
                  <a:cubicBezTo>
                    <a:pt x="1602758" y="2382858"/>
                    <a:pt x="1930881" y="2473491"/>
                    <a:pt x="2288367" y="2473491"/>
                  </a:cubicBezTo>
                  <a:cubicBezTo>
                    <a:pt x="2697774" y="2473492"/>
                    <a:pt x="3068669" y="2354621"/>
                    <a:pt x="3337053" y="2160075"/>
                  </a:cubicBezTo>
                  <a:cubicBezTo>
                    <a:pt x="3340926" y="2141545"/>
                    <a:pt x="3346143" y="2123420"/>
                    <a:pt x="3351687" y="2105436"/>
                  </a:cubicBezTo>
                  <a:cubicBezTo>
                    <a:pt x="3259746" y="1885205"/>
                    <a:pt x="3094211" y="1690778"/>
                    <a:pt x="2868101" y="1559064"/>
                  </a:cubicBezTo>
                  <a:cubicBezTo>
                    <a:pt x="2612420" y="1410124"/>
                    <a:pt x="2325191" y="1368116"/>
                    <a:pt x="2062135" y="1421669"/>
                  </a:cubicBezTo>
                  <a:cubicBezTo>
                    <a:pt x="2020112" y="1439592"/>
                    <a:pt x="1975220" y="1450584"/>
                    <a:pt x="1928800" y="1456357"/>
                  </a:cubicBezTo>
                  <a:cubicBezTo>
                    <a:pt x="1920816" y="1457887"/>
                    <a:pt x="1913196" y="1460508"/>
                    <a:pt x="1905608" y="1463212"/>
                  </a:cubicBezTo>
                  <a:lnTo>
                    <a:pt x="1907728" y="1459572"/>
                  </a:lnTo>
                  <a:cubicBezTo>
                    <a:pt x="1880177" y="1463133"/>
                    <a:pt x="1852113" y="1464754"/>
                    <a:pt x="1823671" y="1464754"/>
                  </a:cubicBezTo>
                  <a:cubicBezTo>
                    <a:pt x="1419190" y="1464754"/>
                    <a:pt x="1091294" y="1136858"/>
                    <a:pt x="1091294" y="732377"/>
                  </a:cubicBezTo>
                  <a:cubicBezTo>
                    <a:pt x="1091294" y="353176"/>
                    <a:pt x="1379484" y="41286"/>
                    <a:pt x="1748789" y="3781"/>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grpSp>
          <p:nvGrpSpPr>
            <p:cNvPr id="89" name="组合 88"/>
            <p:cNvGrpSpPr/>
            <p:nvPr/>
          </p:nvGrpSpPr>
          <p:grpSpPr>
            <a:xfrm>
              <a:off x="6542229" y="1711882"/>
              <a:ext cx="1555950" cy="1517754"/>
              <a:chOff x="2819811" y="1860029"/>
              <a:chExt cx="3903324" cy="3807502"/>
            </a:xfrm>
          </p:grpSpPr>
          <p:grpSp>
            <p:nvGrpSpPr>
              <p:cNvPr id="90" name="组合 89"/>
              <p:cNvGrpSpPr/>
              <p:nvPr/>
            </p:nvGrpSpPr>
            <p:grpSpPr>
              <a:xfrm>
                <a:off x="2848131" y="1860029"/>
                <a:ext cx="3807502" cy="3807502"/>
                <a:chOff x="2848131" y="1860029"/>
                <a:chExt cx="3807502" cy="3807502"/>
              </a:xfrm>
            </p:grpSpPr>
            <p:sp>
              <p:nvSpPr>
                <p:cNvPr id="101" name="椭圆 100"/>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02" name="椭圆 101"/>
                <p:cNvSpPr/>
                <p:nvPr/>
              </p:nvSpPr>
              <p:spPr>
                <a:xfrm>
                  <a:off x="2936824" y="1948723"/>
                  <a:ext cx="3630117" cy="3630120"/>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95" name="文本框 94"/>
              <p:cNvSpPr txBox="1"/>
              <p:nvPr/>
            </p:nvSpPr>
            <p:spPr>
              <a:xfrm>
                <a:off x="2819811" y="2946447"/>
                <a:ext cx="3903324" cy="1563506"/>
              </a:xfrm>
              <a:prstGeom prst="rect">
                <a:avLst/>
              </a:prstGeom>
              <a:noFill/>
            </p:spPr>
            <p:txBody>
              <a:bodyPr wrap="square" rtlCol="0">
                <a:spAutoFit/>
              </a:bodyPr>
              <a:lstStyle/>
              <a:p>
                <a:pPr algn="ctr"/>
                <a:r>
                  <a:rPr lang="zh-CN" altLang="en-US" sz="2400" dirty="0">
                    <a:solidFill>
                      <a:schemeClr val="tx2"/>
                    </a:solidFill>
                    <a:latin typeface="+mj-ea"/>
                    <a:ea typeface="+mj-ea"/>
                  </a:rPr>
                  <a:t>标题</a:t>
                </a:r>
                <a:endParaRPr lang="en-US" altLang="zh-CN" sz="2400" dirty="0">
                  <a:solidFill>
                    <a:schemeClr val="tx2"/>
                  </a:solidFill>
                  <a:latin typeface="+mj-ea"/>
                  <a:ea typeface="+mj-ea"/>
                </a:endParaRPr>
              </a:p>
              <a:p>
                <a:pPr algn="ctr"/>
                <a:r>
                  <a:rPr lang="zh-CN" altLang="en-US" sz="2400" dirty="0">
                    <a:solidFill>
                      <a:schemeClr val="tx2"/>
                    </a:solidFill>
                    <a:latin typeface="+mj-ea"/>
                    <a:ea typeface="+mj-ea"/>
                  </a:rPr>
                  <a:t>文字内容</a:t>
                </a:r>
                <a:endParaRPr lang="en-US" altLang="zh-CN" sz="2400" dirty="0">
                  <a:solidFill>
                    <a:schemeClr val="tx2"/>
                  </a:solidFill>
                  <a:latin typeface="+mj-ea"/>
                  <a:ea typeface="+mj-ea"/>
                </a:endParaRPr>
              </a:p>
            </p:txBody>
          </p:sp>
        </p:grpSp>
        <p:grpSp>
          <p:nvGrpSpPr>
            <p:cNvPr id="4" name="组合 3"/>
            <p:cNvGrpSpPr/>
            <p:nvPr/>
          </p:nvGrpSpPr>
          <p:grpSpPr>
            <a:xfrm>
              <a:off x="5272348" y="991483"/>
              <a:ext cx="642933" cy="642933"/>
              <a:chOff x="6962369" y="1155522"/>
              <a:chExt cx="928602" cy="928602"/>
            </a:xfrm>
          </p:grpSpPr>
          <p:grpSp>
            <p:nvGrpSpPr>
              <p:cNvPr id="110" name="组合 109"/>
              <p:cNvGrpSpPr/>
              <p:nvPr/>
            </p:nvGrpSpPr>
            <p:grpSpPr>
              <a:xfrm>
                <a:off x="6962369" y="1155522"/>
                <a:ext cx="928602" cy="928602"/>
                <a:chOff x="2848131" y="1860029"/>
                <a:chExt cx="3807502" cy="3807502"/>
              </a:xfrm>
            </p:grpSpPr>
            <p:sp>
              <p:nvSpPr>
                <p:cNvPr id="116" name="椭圆 115"/>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17" name="椭圆 116"/>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3" name="文本框 2"/>
              <p:cNvSpPr txBox="1"/>
              <p:nvPr/>
            </p:nvSpPr>
            <p:spPr>
              <a:xfrm>
                <a:off x="7084704" y="1315889"/>
                <a:ext cx="634148" cy="544617"/>
              </a:xfrm>
              <a:prstGeom prst="rect">
                <a:avLst/>
              </a:prstGeom>
              <a:noFill/>
            </p:spPr>
            <p:txBody>
              <a:bodyPr wrap="none" rtlCol="0">
                <a:spAutoFit/>
              </a:bodyPr>
              <a:lstStyle/>
              <a:p>
                <a:r>
                  <a:rPr lang="en-US" altLang="zh-CN" sz="2665" dirty="0">
                    <a:solidFill>
                      <a:schemeClr val="tx2"/>
                    </a:solidFill>
                    <a:latin typeface="+mj-ea"/>
                    <a:ea typeface="+mj-ea"/>
                  </a:rPr>
                  <a:t>01</a:t>
                </a:r>
                <a:endParaRPr lang="zh-CN" altLang="en-US" sz="2665" dirty="0">
                  <a:solidFill>
                    <a:schemeClr val="tx2"/>
                  </a:solidFill>
                  <a:latin typeface="+mj-ea"/>
                  <a:ea typeface="+mj-ea"/>
                </a:endParaRPr>
              </a:p>
            </p:txBody>
          </p:sp>
        </p:grpSp>
        <p:grpSp>
          <p:nvGrpSpPr>
            <p:cNvPr id="123" name="组合 122"/>
            <p:cNvGrpSpPr/>
            <p:nvPr/>
          </p:nvGrpSpPr>
          <p:grpSpPr>
            <a:xfrm>
              <a:off x="4583509" y="2061934"/>
              <a:ext cx="642933" cy="642933"/>
              <a:chOff x="6962369" y="1155522"/>
              <a:chExt cx="928602" cy="928602"/>
            </a:xfrm>
          </p:grpSpPr>
          <p:grpSp>
            <p:nvGrpSpPr>
              <p:cNvPr id="124" name="组合 123"/>
              <p:cNvGrpSpPr/>
              <p:nvPr/>
            </p:nvGrpSpPr>
            <p:grpSpPr>
              <a:xfrm>
                <a:off x="6962369" y="1155522"/>
                <a:ext cx="928602" cy="928602"/>
                <a:chOff x="2848131" y="1860029"/>
                <a:chExt cx="3807502" cy="3807502"/>
              </a:xfrm>
            </p:grpSpPr>
            <p:sp>
              <p:nvSpPr>
                <p:cNvPr id="127" name="椭圆 126"/>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28" name="椭圆 127"/>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25" name="文本框 124"/>
              <p:cNvSpPr txBox="1"/>
              <p:nvPr/>
            </p:nvSpPr>
            <p:spPr>
              <a:xfrm>
                <a:off x="7070946" y="1315889"/>
                <a:ext cx="634147" cy="544617"/>
              </a:xfrm>
              <a:prstGeom prst="rect">
                <a:avLst/>
              </a:prstGeom>
              <a:noFill/>
            </p:spPr>
            <p:txBody>
              <a:bodyPr wrap="none" rtlCol="0">
                <a:spAutoFit/>
              </a:bodyPr>
              <a:lstStyle/>
              <a:p>
                <a:r>
                  <a:rPr lang="en-US" altLang="zh-CN" sz="2665" dirty="0">
                    <a:solidFill>
                      <a:schemeClr val="bg2"/>
                    </a:solidFill>
                    <a:latin typeface="+mj-ea"/>
                    <a:ea typeface="+mj-ea"/>
                  </a:rPr>
                  <a:t>02</a:t>
                </a:r>
                <a:endParaRPr lang="zh-CN" altLang="en-US" sz="2665" dirty="0">
                  <a:solidFill>
                    <a:schemeClr val="bg2"/>
                  </a:solidFill>
                  <a:latin typeface="+mj-ea"/>
                  <a:ea typeface="+mj-ea"/>
                </a:endParaRPr>
              </a:p>
            </p:txBody>
          </p:sp>
        </p:grpSp>
        <p:grpSp>
          <p:nvGrpSpPr>
            <p:cNvPr id="129" name="组合 128"/>
            <p:cNvGrpSpPr/>
            <p:nvPr/>
          </p:nvGrpSpPr>
          <p:grpSpPr>
            <a:xfrm>
              <a:off x="4981139" y="3408120"/>
              <a:ext cx="642933" cy="642933"/>
              <a:chOff x="6962369" y="1155522"/>
              <a:chExt cx="928602" cy="928602"/>
            </a:xfrm>
          </p:grpSpPr>
          <p:grpSp>
            <p:nvGrpSpPr>
              <p:cNvPr id="130" name="组合 129"/>
              <p:cNvGrpSpPr/>
              <p:nvPr/>
            </p:nvGrpSpPr>
            <p:grpSpPr>
              <a:xfrm>
                <a:off x="6962369" y="1155522"/>
                <a:ext cx="928602" cy="928602"/>
                <a:chOff x="2848131" y="1860029"/>
                <a:chExt cx="3807502" cy="3807502"/>
              </a:xfrm>
            </p:grpSpPr>
            <p:sp>
              <p:nvSpPr>
                <p:cNvPr id="133" name="椭圆 132"/>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4" name="椭圆 133"/>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31" name="文本框 130"/>
              <p:cNvSpPr txBox="1"/>
              <p:nvPr/>
            </p:nvSpPr>
            <p:spPr>
              <a:xfrm>
                <a:off x="7070946" y="1343404"/>
                <a:ext cx="634147" cy="544617"/>
              </a:xfrm>
              <a:prstGeom prst="rect">
                <a:avLst/>
              </a:prstGeom>
              <a:noFill/>
            </p:spPr>
            <p:txBody>
              <a:bodyPr wrap="none" rtlCol="0">
                <a:spAutoFit/>
              </a:bodyPr>
              <a:lstStyle/>
              <a:p>
                <a:r>
                  <a:rPr lang="en-US" altLang="zh-CN" sz="2665" dirty="0">
                    <a:solidFill>
                      <a:schemeClr val="tx2"/>
                    </a:solidFill>
                    <a:latin typeface="+mj-ea"/>
                    <a:ea typeface="+mj-ea"/>
                  </a:rPr>
                  <a:t>03</a:t>
                </a:r>
                <a:endParaRPr lang="zh-CN" altLang="en-US" sz="2665" dirty="0">
                  <a:solidFill>
                    <a:schemeClr val="tx2"/>
                  </a:solidFill>
                  <a:latin typeface="+mj-ea"/>
                  <a:ea typeface="+mj-ea"/>
                </a:endParaRPr>
              </a:p>
            </p:txBody>
          </p:sp>
        </p:grpSp>
        <p:grpSp>
          <p:nvGrpSpPr>
            <p:cNvPr id="135" name="组合 134"/>
            <p:cNvGrpSpPr/>
            <p:nvPr/>
          </p:nvGrpSpPr>
          <p:grpSpPr>
            <a:xfrm>
              <a:off x="6364687" y="3977893"/>
              <a:ext cx="642933" cy="642933"/>
              <a:chOff x="6962369" y="1155522"/>
              <a:chExt cx="928602" cy="928602"/>
            </a:xfrm>
          </p:grpSpPr>
          <p:grpSp>
            <p:nvGrpSpPr>
              <p:cNvPr id="136" name="组合 135"/>
              <p:cNvGrpSpPr/>
              <p:nvPr/>
            </p:nvGrpSpPr>
            <p:grpSpPr>
              <a:xfrm>
                <a:off x="6962369" y="1155522"/>
                <a:ext cx="928602" cy="928602"/>
                <a:chOff x="2848131" y="1860029"/>
                <a:chExt cx="3807502" cy="3807502"/>
              </a:xfrm>
            </p:grpSpPr>
            <p:sp>
              <p:nvSpPr>
                <p:cNvPr id="139" name="椭圆 138"/>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40" name="椭圆 139"/>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37" name="文本框 136"/>
              <p:cNvSpPr txBox="1"/>
              <p:nvPr/>
            </p:nvSpPr>
            <p:spPr>
              <a:xfrm>
                <a:off x="7070946" y="1343404"/>
                <a:ext cx="634147" cy="544617"/>
              </a:xfrm>
              <a:prstGeom prst="rect">
                <a:avLst/>
              </a:prstGeom>
              <a:noFill/>
            </p:spPr>
            <p:txBody>
              <a:bodyPr wrap="none" rtlCol="0">
                <a:spAutoFit/>
              </a:bodyPr>
              <a:lstStyle/>
              <a:p>
                <a:r>
                  <a:rPr lang="en-US" altLang="zh-CN" sz="2665" dirty="0">
                    <a:solidFill>
                      <a:schemeClr val="bg2"/>
                    </a:solidFill>
                    <a:latin typeface="+mj-ea"/>
                    <a:ea typeface="+mj-ea"/>
                  </a:rPr>
                  <a:t>04</a:t>
                </a:r>
                <a:endParaRPr lang="zh-CN" altLang="en-US" sz="2665" dirty="0">
                  <a:solidFill>
                    <a:schemeClr val="bg2"/>
                  </a:solidFill>
                  <a:latin typeface="+mj-ea"/>
                  <a:ea typeface="+mj-ea"/>
                </a:endParaRPr>
              </a:p>
            </p:txBody>
          </p:sp>
        </p:grpSp>
      </p:grpSp>
      <p:grpSp>
        <p:nvGrpSpPr>
          <p:cNvPr id="47" name="组合 46"/>
          <p:cNvGrpSpPr/>
          <p:nvPr/>
        </p:nvGrpSpPr>
        <p:grpSpPr>
          <a:xfrm>
            <a:off x="568443" y="319365"/>
            <a:ext cx="3809921" cy="420564"/>
            <a:chOff x="568442" y="319364"/>
            <a:chExt cx="3809924" cy="420565"/>
          </a:xfrm>
        </p:grpSpPr>
        <p:sp>
          <p:nvSpPr>
            <p:cNvPr id="48"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49" name="等腰三角形 48"/>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50"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7" name="组合 6"/>
          <p:cNvGrpSpPr/>
          <p:nvPr/>
        </p:nvGrpSpPr>
        <p:grpSpPr>
          <a:xfrm>
            <a:off x="1555436" y="1617250"/>
            <a:ext cx="5393193" cy="769633"/>
            <a:chOff x="1166576" y="1212938"/>
            <a:chExt cx="4044895" cy="577225"/>
          </a:xfrm>
        </p:grpSpPr>
        <p:cxnSp>
          <p:nvCxnSpPr>
            <p:cNvPr id="10" name="直接连接符 9"/>
            <p:cNvCxnSpPr/>
            <p:nvPr/>
          </p:nvCxnSpPr>
          <p:spPr>
            <a:xfrm flipH="1">
              <a:off x="1230086" y="1619440"/>
              <a:ext cx="398138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40"/>
            <p:cNvSpPr txBox="1"/>
            <p:nvPr/>
          </p:nvSpPr>
          <p:spPr>
            <a:xfrm>
              <a:off x="1166576" y="1212938"/>
              <a:ext cx="2586274" cy="57722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p>
            <a:p>
              <a:endParaRPr lang="zh-CN" altLang="en-US" sz="1465" dirty="0">
                <a:solidFill>
                  <a:schemeClr val="bg1"/>
                </a:solidFill>
                <a:latin typeface="+mj-ea"/>
              </a:endParaRPr>
            </a:p>
          </p:txBody>
        </p:sp>
      </p:grpSp>
      <p:grpSp>
        <p:nvGrpSpPr>
          <p:cNvPr id="8" name="组合 7"/>
          <p:cNvGrpSpPr/>
          <p:nvPr/>
        </p:nvGrpSpPr>
        <p:grpSpPr>
          <a:xfrm>
            <a:off x="713865" y="3070919"/>
            <a:ext cx="5315547" cy="769633"/>
            <a:chOff x="535399" y="2303190"/>
            <a:chExt cx="3986660" cy="577225"/>
          </a:xfrm>
        </p:grpSpPr>
        <p:cxnSp>
          <p:nvCxnSpPr>
            <p:cNvPr id="141" name="直接连接符 140"/>
            <p:cNvCxnSpPr/>
            <p:nvPr/>
          </p:nvCxnSpPr>
          <p:spPr>
            <a:xfrm flipH="1">
              <a:off x="540674" y="2704868"/>
              <a:ext cx="398138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TextBox 40"/>
            <p:cNvSpPr txBox="1"/>
            <p:nvPr/>
          </p:nvSpPr>
          <p:spPr>
            <a:xfrm>
              <a:off x="535399" y="2303190"/>
              <a:ext cx="2586274" cy="57722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p>
            <a:p>
              <a:endParaRPr lang="zh-CN" altLang="en-US" sz="1465" dirty="0">
                <a:solidFill>
                  <a:schemeClr val="bg1"/>
                </a:solidFill>
                <a:latin typeface="+mj-ea"/>
              </a:endParaRPr>
            </a:p>
          </p:txBody>
        </p:sp>
      </p:grpSp>
      <p:grpSp>
        <p:nvGrpSpPr>
          <p:cNvPr id="9" name="组合 8"/>
          <p:cNvGrpSpPr/>
          <p:nvPr/>
        </p:nvGrpSpPr>
        <p:grpSpPr>
          <a:xfrm>
            <a:off x="1348866" y="4866360"/>
            <a:ext cx="5312628" cy="769633"/>
            <a:chOff x="1011649" y="3649772"/>
            <a:chExt cx="3984471" cy="577225"/>
          </a:xfrm>
        </p:grpSpPr>
        <p:cxnSp>
          <p:nvCxnSpPr>
            <p:cNvPr id="142" name="直接连接符 141"/>
            <p:cNvCxnSpPr/>
            <p:nvPr/>
          </p:nvCxnSpPr>
          <p:spPr>
            <a:xfrm flipH="1">
              <a:off x="1014735" y="4058836"/>
              <a:ext cx="398138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TextBox 40"/>
            <p:cNvSpPr txBox="1"/>
            <p:nvPr/>
          </p:nvSpPr>
          <p:spPr>
            <a:xfrm>
              <a:off x="1011649" y="3649772"/>
              <a:ext cx="2586274" cy="57722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p>
            <a:p>
              <a:endParaRPr lang="zh-CN" altLang="en-US" sz="1465" dirty="0">
                <a:solidFill>
                  <a:schemeClr val="bg1"/>
                </a:solidFill>
                <a:latin typeface="+mj-ea"/>
              </a:endParaRPr>
            </a:p>
          </p:txBody>
        </p:sp>
      </p:grpSp>
      <p:grpSp>
        <p:nvGrpSpPr>
          <p:cNvPr id="11" name="组合 10"/>
          <p:cNvGrpSpPr/>
          <p:nvPr/>
        </p:nvGrpSpPr>
        <p:grpSpPr>
          <a:xfrm>
            <a:off x="3354177" y="6010778"/>
            <a:ext cx="5466771" cy="769633"/>
            <a:chOff x="2515633" y="4508086"/>
            <a:chExt cx="4100078" cy="577225"/>
          </a:xfrm>
        </p:grpSpPr>
        <p:grpSp>
          <p:nvGrpSpPr>
            <p:cNvPr id="18" name="组合 17"/>
            <p:cNvGrpSpPr/>
            <p:nvPr/>
          </p:nvGrpSpPr>
          <p:grpSpPr>
            <a:xfrm>
              <a:off x="2515633" y="4719307"/>
              <a:ext cx="4100078" cy="165930"/>
              <a:chOff x="3354176" y="6292409"/>
              <a:chExt cx="5466771" cy="221240"/>
            </a:xfrm>
          </p:grpSpPr>
          <p:cxnSp>
            <p:nvCxnSpPr>
              <p:cNvPr id="143" name="直接连接符 142"/>
              <p:cNvCxnSpPr/>
              <p:nvPr/>
            </p:nvCxnSpPr>
            <p:spPr>
              <a:xfrm flipH="1">
                <a:off x="3354176" y="6513647"/>
                <a:ext cx="530851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8662689" y="6292409"/>
                <a:ext cx="158258" cy="22124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6" name="TextBox 40"/>
            <p:cNvSpPr txBox="1"/>
            <p:nvPr/>
          </p:nvSpPr>
          <p:spPr>
            <a:xfrm>
              <a:off x="2545174" y="4508086"/>
              <a:ext cx="2586274" cy="57722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p>
            <a:p>
              <a:endParaRPr lang="zh-CN" altLang="en-US" sz="1465" dirty="0">
                <a:solidFill>
                  <a:schemeClr val="bg1"/>
                </a:solidFill>
                <a:latin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4"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13" name="组合 12"/>
          <p:cNvGrpSpPr/>
          <p:nvPr/>
        </p:nvGrpSpPr>
        <p:grpSpPr>
          <a:xfrm>
            <a:off x="4626185" y="1513709"/>
            <a:ext cx="5787816" cy="1481952"/>
            <a:chOff x="3083409" y="1115202"/>
            <a:chExt cx="4536591" cy="1161580"/>
          </a:xfrm>
        </p:grpSpPr>
        <p:sp>
          <p:nvSpPr>
            <p:cNvPr id="137" name="矩形 136"/>
            <p:cNvSpPr/>
            <p:nvPr/>
          </p:nvSpPr>
          <p:spPr>
            <a:xfrm>
              <a:off x="3083409" y="1265102"/>
              <a:ext cx="4460391" cy="1011680"/>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8" name="矩形 137"/>
            <p:cNvSpPr/>
            <p:nvPr/>
          </p:nvSpPr>
          <p:spPr>
            <a:xfrm>
              <a:off x="3666699" y="1115202"/>
              <a:ext cx="3286019" cy="325115"/>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135" dirty="0">
                  <a:solidFill>
                    <a:schemeClr val="bg1"/>
                  </a:solidFill>
                </a:rPr>
                <a:t>点击添加标题</a:t>
              </a:r>
            </a:p>
          </p:txBody>
        </p:sp>
        <p:sp>
          <p:nvSpPr>
            <p:cNvPr id="143" name="TextBox 142"/>
            <p:cNvSpPr txBox="1"/>
            <p:nvPr/>
          </p:nvSpPr>
          <p:spPr>
            <a:xfrm>
              <a:off x="3234883" y="1468726"/>
              <a:ext cx="4385117" cy="675507"/>
            </a:xfrm>
            <a:prstGeom prst="rect">
              <a:avLst/>
            </a:prstGeom>
            <a:noFill/>
          </p:spPr>
          <p:txBody>
            <a:bodyPr wrap="square" lIns="121963" tIns="60981" rIns="121963" bIns="60981" rtlCol="0">
              <a:spAutoFit/>
            </a:bodyPr>
            <a:lstStyle/>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endParaRPr lang="en-US" altLang="zh-CN" sz="1200" dirty="0">
                <a:solidFill>
                  <a:schemeClr val="accent5"/>
                </a:solidFill>
                <a:latin typeface="+mj-ea"/>
              </a:endParaRPr>
            </a:p>
          </p:txBody>
        </p:sp>
      </p:grpSp>
      <p:cxnSp>
        <p:nvCxnSpPr>
          <p:cNvPr id="140" name="直接箭头连接符 139"/>
          <p:cNvCxnSpPr>
            <a:stCxn id="139" idx="5"/>
            <a:endCxn id="137" idx="1"/>
          </p:cNvCxnSpPr>
          <p:nvPr/>
        </p:nvCxnSpPr>
        <p:spPr>
          <a:xfrm flipV="1">
            <a:off x="2714157" y="2350307"/>
            <a:ext cx="1912031" cy="75891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1" name="直接箭头连接符 140"/>
          <p:cNvCxnSpPr>
            <a:stCxn id="139" idx="0"/>
            <a:endCxn id="185" idx="1"/>
          </p:cNvCxnSpPr>
          <p:nvPr/>
        </p:nvCxnSpPr>
        <p:spPr>
          <a:xfrm>
            <a:off x="3130293" y="3941499"/>
            <a:ext cx="1495895" cy="2629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2" name="直接箭头连接符 141"/>
          <p:cNvCxnSpPr>
            <a:stCxn id="139" idx="1"/>
            <a:endCxn id="251" idx="1"/>
          </p:cNvCxnSpPr>
          <p:nvPr/>
        </p:nvCxnSpPr>
        <p:spPr>
          <a:xfrm>
            <a:off x="2714157" y="4773773"/>
            <a:ext cx="1912031" cy="8193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199865" y="3109225"/>
            <a:ext cx="1930427" cy="1664547"/>
            <a:chOff x="540674" y="2478267"/>
            <a:chExt cx="1205922" cy="1039829"/>
          </a:xfrm>
        </p:grpSpPr>
        <p:sp>
          <p:nvSpPr>
            <p:cNvPr id="139" name="六边形 138"/>
            <p:cNvSpPr/>
            <p:nvPr/>
          </p:nvSpPr>
          <p:spPr>
            <a:xfrm>
              <a:off x="540674" y="2478267"/>
              <a:ext cx="1205922" cy="1039829"/>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183" name="六边形 182"/>
            <p:cNvSpPr/>
            <p:nvPr/>
          </p:nvSpPr>
          <p:spPr>
            <a:xfrm>
              <a:off x="662776" y="2583551"/>
              <a:ext cx="961719" cy="829261"/>
            </a:xfrm>
            <a:prstGeom prst="hexagon">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400" dirty="0">
                  <a:solidFill>
                    <a:schemeClr val="bg1"/>
                  </a:solidFill>
                </a:rPr>
                <a:t>标题</a:t>
              </a:r>
            </a:p>
          </p:txBody>
        </p:sp>
      </p:grpSp>
      <p:grpSp>
        <p:nvGrpSpPr>
          <p:cNvPr id="184" name="组合 183"/>
          <p:cNvGrpSpPr/>
          <p:nvPr/>
        </p:nvGrpSpPr>
        <p:grpSpPr>
          <a:xfrm>
            <a:off x="4626185" y="3131197"/>
            <a:ext cx="5787816" cy="1481952"/>
            <a:chOff x="3083409" y="1115202"/>
            <a:chExt cx="4536591" cy="1161580"/>
          </a:xfrm>
        </p:grpSpPr>
        <p:sp>
          <p:nvSpPr>
            <p:cNvPr id="185" name="矩形 184"/>
            <p:cNvSpPr/>
            <p:nvPr/>
          </p:nvSpPr>
          <p:spPr>
            <a:xfrm>
              <a:off x="3083409" y="1265102"/>
              <a:ext cx="4460391" cy="1011680"/>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86" name="矩形 185"/>
            <p:cNvSpPr/>
            <p:nvPr/>
          </p:nvSpPr>
          <p:spPr>
            <a:xfrm>
              <a:off x="3666699" y="1115202"/>
              <a:ext cx="3286019" cy="325115"/>
            </a:xfrm>
            <a:prstGeom prst="rect">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135" dirty="0">
                  <a:solidFill>
                    <a:schemeClr val="bg1"/>
                  </a:solidFill>
                </a:rPr>
                <a:t>点击添加标题</a:t>
              </a:r>
            </a:p>
          </p:txBody>
        </p:sp>
        <p:sp>
          <p:nvSpPr>
            <p:cNvPr id="187" name="TextBox 186"/>
            <p:cNvSpPr txBox="1"/>
            <p:nvPr/>
          </p:nvSpPr>
          <p:spPr>
            <a:xfrm>
              <a:off x="3234883" y="1468726"/>
              <a:ext cx="4385117" cy="675507"/>
            </a:xfrm>
            <a:prstGeom prst="rect">
              <a:avLst/>
            </a:prstGeom>
            <a:noFill/>
          </p:spPr>
          <p:txBody>
            <a:bodyPr wrap="square" lIns="121963" tIns="60981" rIns="121963" bIns="60981" rtlCol="0">
              <a:spAutoFit/>
            </a:bodyPr>
            <a:lstStyle/>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endParaRPr lang="en-US" altLang="zh-CN" sz="1200" dirty="0">
                <a:solidFill>
                  <a:schemeClr val="accent5"/>
                </a:solidFill>
                <a:latin typeface="+mj-ea"/>
              </a:endParaRPr>
            </a:p>
          </p:txBody>
        </p:sp>
      </p:grpSp>
      <p:grpSp>
        <p:nvGrpSpPr>
          <p:cNvPr id="250" name="组合 249"/>
          <p:cNvGrpSpPr/>
          <p:nvPr/>
        </p:nvGrpSpPr>
        <p:grpSpPr>
          <a:xfrm>
            <a:off x="4626185" y="4756475"/>
            <a:ext cx="5787816" cy="1481952"/>
            <a:chOff x="3083409" y="1115202"/>
            <a:chExt cx="4536591" cy="1161580"/>
          </a:xfrm>
        </p:grpSpPr>
        <p:sp>
          <p:nvSpPr>
            <p:cNvPr id="251" name="矩形 250"/>
            <p:cNvSpPr/>
            <p:nvPr/>
          </p:nvSpPr>
          <p:spPr>
            <a:xfrm>
              <a:off x="3083409" y="1265102"/>
              <a:ext cx="4460391" cy="1011680"/>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52" name="矩形 251"/>
            <p:cNvSpPr/>
            <p:nvPr/>
          </p:nvSpPr>
          <p:spPr>
            <a:xfrm>
              <a:off x="3666699" y="1115202"/>
              <a:ext cx="3286019" cy="325115"/>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135" dirty="0">
                  <a:solidFill>
                    <a:schemeClr val="bg1"/>
                  </a:solidFill>
                </a:rPr>
                <a:t>点击添加标题</a:t>
              </a:r>
            </a:p>
          </p:txBody>
        </p:sp>
        <p:sp>
          <p:nvSpPr>
            <p:cNvPr id="253" name="TextBox 252"/>
            <p:cNvSpPr txBox="1"/>
            <p:nvPr/>
          </p:nvSpPr>
          <p:spPr>
            <a:xfrm>
              <a:off x="3234883" y="1468726"/>
              <a:ext cx="4385117" cy="675507"/>
            </a:xfrm>
            <a:prstGeom prst="rect">
              <a:avLst/>
            </a:prstGeom>
            <a:noFill/>
          </p:spPr>
          <p:txBody>
            <a:bodyPr wrap="square" lIns="121963" tIns="60981" rIns="121963" bIns="60981" rtlCol="0">
              <a:spAutoFit/>
            </a:bodyPr>
            <a:lstStyle/>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endParaRPr lang="en-US" altLang="zh-CN" sz="1200" dirty="0">
                <a:solidFill>
                  <a:schemeClr val="accent5"/>
                </a:solidFill>
                <a:latin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left)">
                                      <p:cBhvr>
                                        <p:cTn id="20" dur="500"/>
                                        <p:tgtEl>
                                          <p:spTgt spid="140"/>
                                        </p:tgtEl>
                                      </p:cBhvr>
                                    </p:animEffect>
                                  </p:childTnLst>
                                </p:cTn>
                              </p:par>
                              <p:par>
                                <p:cTn id="21" presetID="22" presetClass="entr" presetSubtype="8" fill="hold" nodeType="withEffect">
                                  <p:stCondLst>
                                    <p:cond delay="0"/>
                                  </p:stCondLst>
                                  <p:childTnLst>
                                    <p:set>
                                      <p:cBhvr>
                                        <p:cTn id="22" dur="1" fill="hold">
                                          <p:stCondLst>
                                            <p:cond delay="0"/>
                                          </p:stCondLst>
                                        </p:cTn>
                                        <p:tgtEl>
                                          <p:spTgt spid="141"/>
                                        </p:tgtEl>
                                        <p:attrNameLst>
                                          <p:attrName>style.visibility</p:attrName>
                                        </p:attrNameLst>
                                      </p:cBhvr>
                                      <p:to>
                                        <p:strVal val="visible"/>
                                      </p:to>
                                    </p:set>
                                    <p:animEffect transition="in" filter="wipe(left)">
                                      <p:cBhvr>
                                        <p:cTn id="23" dur="500"/>
                                        <p:tgtEl>
                                          <p:spTgt spid="141"/>
                                        </p:tgtEl>
                                      </p:cBhvr>
                                    </p:animEffect>
                                  </p:childTnLst>
                                </p:cTn>
                              </p:par>
                              <p:par>
                                <p:cTn id="24" presetID="22" presetClass="entr" presetSubtype="8" fill="hold" nodeType="withEffect">
                                  <p:stCondLst>
                                    <p:cond delay="0"/>
                                  </p:stCondLst>
                                  <p:childTnLst>
                                    <p:set>
                                      <p:cBhvr>
                                        <p:cTn id="25" dur="1" fill="hold">
                                          <p:stCondLst>
                                            <p:cond delay="0"/>
                                          </p:stCondLst>
                                        </p:cTn>
                                        <p:tgtEl>
                                          <p:spTgt spid="142"/>
                                        </p:tgtEl>
                                        <p:attrNameLst>
                                          <p:attrName>style.visibility</p:attrName>
                                        </p:attrNameLst>
                                      </p:cBhvr>
                                      <p:to>
                                        <p:strVal val="visible"/>
                                      </p:to>
                                    </p:set>
                                    <p:animEffect transition="in" filter="wipe(left)">
                                      <p:cBhvr>
                                        <p:cTn id="26" dur="500"/>
                                        <p:tgtEl>
                                          <p:spTgt spid="142"/>
                                        </p:tgtEl>
                                      </p:cBhvr>
                                    </p:animEffect>
                                  </p:childTnLst>
                                </p:cTn>
                              </p:par>
                            </p:childTnLst>
                          </p:cTn>
                        </p:par>
                        <p:par>
                          <p:cTn id="27" fill="hold">
                            <p:stCondLst>
                              <p:cond delay="500"/>
                            </p:stCondLst>
                            <p:childTnLst>
                              <p:par>
                                <p:cTn id="28" presetID="2" presetClass="entr" presetSubtype="2"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2" presetClass="entr" presetSubtype="2" fill="hold" nodeType="afterEffect">
                                  <p:stCondLst>
                                    <p:cond delay="0"/>
                                  </p:stCondLst>
                                  <p:childTnLst>
                                    <p:set>
                                      <p:cBhvr>
                                        <p:cTn id="34" dur="1" fill="hold">
                                          <p:stCondLst>
                                            <p:cond delay="0"/>
                                          </p:stCondLst>
                                        </p:cTn>
                                        <p:tgtEl>
                                          <p:spTgt spid="184"/>
                                        </p:tgtEl>
                                        <p:attrNameLst>
                                          <p:attrName>style.visibility</p:attrName>
                                        </p:attrNameLst>
                                      </p:cBhvr>
                                      <p:to>
                                        <p:strVal val="visible"/>
                                      </p:to>
                                    </p:set>
                                    <p:anim calcmode="lin" valueType="num">
                                      <p:cBhvr additive="base">
                                        <p:cTn id="35" dur="500" fill="hold"/>
                                        <p:tgtEl>
                                          <p:spTgt spid="184"/>
                                        </p:tgtEl>
                                        <p:attrNameLst>
                                          <p:attrName>ppt_x</p:attrName>
                                        </p:attrNameLst>
                                      </p:cBhvr>
                                      <p:tavLst>
                                        <p:tav tm="0">
                                          <p:val>
                                            <p:strVal val="1+#ppt_w/2"/>
                                          </p:val>
                                        </p:tav>
                                        <p:tav tm="100000">
                                          <p:val>
                                            <p:strVal val="#ppt_x"/>
                                          </p:val>
                                        </p:tav>
                                      </p:tavLst>
                                    </p:anim>
                                    <p:anim calcmode="lin" valueType="num">
                                      <p:cBhvr additive="base">
                                        <p:cTn id="36" dur="500" fill="hold"/>
                                        <p:tgtEl>
                                          <p:spTgt spid="184"/>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2" presetClass="entr" presetSubtype="2" fill="hold" nodeType="afterEffect">
                                  <p:stCondLst>
                                    <p:cond delay="0"/>
                                  </p:stCondLst>
                                  <p:childTnLst>
                                    <p:set>
                                      <p:cBhvr>
                                        <p:cTn id="39" dur="1" fill="hold">
                                          <p:stCondLst>
                                            <p:cond delay="0"/>
                                          </p:stCondLst>
                                        </p:cTn>
                                        <p:tgtEl>
                                          <p:spTgt spid="250"/>
                                        </p:tgtEl>
                                        <p:attrNameLst>
                                          <p:attrName>style.visibility</p:attrName>
                                        </p:attrNameLst>
                                      </p:cBhvr>
                                      <p:to>
                                        <p:strVal val="visible"/>
                                      </p:to>
                                    </p:set>
                                    <p:anim calcmode="lin" valueType="num">
                                      <p:cBhvr additive="base">
                                        <p:cTn id="40" dur="500" fill="hold"/>
                                        <p:tgtEl>
                                          <p:spTgt spid="250"/>
                                        </p:tgtEl>
                                        <p:attrNameLst>
                                          <p:attrName>ppt_x</p:attrName>
                                        </p:attrNameLst>
                                      </p:cBhvr>
                                      <p:tavLst>
                                        <p:tav tm="0">
                                          <p:val>
                                            <p:strVal val="1+#ppt_w/2"/>
                                          </p:val>
                                        </p:tav>
                                        <p:tav tm="100000">
                                          <p:val>
                                            <p:strVal val="#ppt_x"/>
                                          </p:val>
                                        </p:tav>
                                      </p:tavLst>
                                    </p:anim>
                                    <p:anim calcmode="lin" valueType="num">
                                      <p:cBhvr additive="base">
                                        <p:cTn id="41" dur="500" fill="hold"/>
                                        <p:tgtEl>
                                          <p:spTgt spid="2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175079" y="1672027"/>
            <a:ext cx="2159870" cy="2159869"/>
            <a:chOff x="881309" y="1254020"/>
            <a:chExt cx="1619902" cy="1619902"/>
          </a:xfrm>
        </p:grpSpPr>
        <p:sp>
          <p:nvSpPr>
            <p:cNvPr id="26" name="泪滴形 25"/>
            <p:cNvSpPr/>
            <p:nvPr/>
          </p:nvSpPr>
          <p:spPr>
            <a:xfrm flipH="1">
              <a:off x="881309" y="1254020"/>
              <a:ext cx="1619902" cy="1619902"/>
            </a:xfrm>
            <a:prstGeom prst="teardrop">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mj-ea"/>
                <a:ea typeface="+mj-ea"/>
              </a:endParaRPr>
            </a:p>
          </p:txBody>
        </p:sp>
        <p:grpSp>
          <p:nvGrpSpPr>
            <p:cNvPr id="34" name="组合 33"/>
            <p:cNvGrpSpPr/>
            <p:nvPr/>
          </p:nvGrpSpPr>
          <p:grpSpPr>
            <a:xfrm>
              <a:off x="989888" y="1350323"/>
              <a:ext cx="1167626" cy="1066424"/>
              <a:chOff x="3826584" y="1675861"/>
              <a:chExt cx="1556835" cy="1421897"/>
            </a:xfrm>
          </p:grpSpPr>
          <p:sp>
            <p:nvSpPr>
              <p:cNvPr id="30" name="文本框 29"/>
              <p:cNvSpPr txBox="1"/>
              <p:nvPr/>
            </p:nvSpPr>
            <p:spPr>
              <a:xfrm>
                <a:off x="3826584" y="1675861"/>
                <a:ext cx="684803" cy="605230"/>
              </a:xfrm>
              <a:prstGeom prst="rect">
                <a:avLst/>
              </a:prstGeom>
              <a:noFill/>
            </p:spPr>
            <p:txBody>
              <a:bodyPr wrap="none" rtlCol="0">
                <a:spAutoFit/>
              </a:bodyPr>
              <a:lstStyle/>
              <a:p>
                <a:r>
                  <a:rPr lang="en-US" altLang="zh-CN" sz="3335" dirty="0">
                    <a:solidFill>
                      <a:schemeClr val="accent5"/>
                    </a:solidFill>
                    <a:latin typeface="+mj-ea"/>
                    <a:ea typeface="+mj-ea"/>
                  </a:rPr>
                  <a:t>04</a:t>
                </a:r>
                <a:endParaRPr lang="zh-CN" altLang="en-US" sz="3335" dirty="0">
                  <a:solidFill>
                    <a:schemeClr val="accent5"/>
                  </a:solidFill>
                  <a:latin typeface="+mj-ea"/>
                  <a:ea typeface="+mj-ea"/>
                </a:endParaRPr>
              </a:p>
            </p:txBody>
          </p:sp>
          <p:sp>
            <p:nvSpPr>
              <p:cNvPr id="31" name="文本框 30"/>
              <p:cNvSpPr txBox="1"/>
              <p:nvPr/>
            </p:nvSpPr>
            <p:spPr>
              <a:xfrm>
                <a:off x="3826584" y="2156563"/>
                <a:ext cx="1210587" cy="400110"/>
              </a:xfrm>
              <a:prstGeom prst="rect">
                <a:avLst/>
              </a:prstGeom>
              <a:noFill/>
            </p:spPr>
            <p:txBody>
              <a:bodyPr wrap="none" rtlCol="0">
                <a:spAutoFit/>
              </a:bodyPr>
              <a:lstStyle/>
              <a:p>
                <a:r>
                  <a:rPr lang="zh-CN" altLang="en-US" sz="2000" dirty="0">
                    <a:solidFill>
                      <a:schemeClr val="tx2"/>
                    </a:solidFill>
                    <a:latin typeface="+mj-ea"/>
                  </a:rPr>
                  <a:t>标题文字</a:t>
                </a:r>
                <a:endParaRPr lang="en-US" altLang="zh-CN" sz="2000" dirty="0">
                  <a:solidFill>
                    <a:schemeClr val="tx2"/>
                  </a:solidFill>
                  <a:latin typeface="+mj-ea"/>
                </a:endParaRPr>
              </a:p>
            </p:txBody>
          </p:sp>
          <p:sp>
            <p:nvSpPr>
              <p:cNvPr id="32" name="文本框 31"/>
              <p:cNvSpPr txBox="1"/>
              <p:nvPr/>
            </p:nvSpPr>
            <p:spPr>
              <a:xfrm>
                <a:off x="3826584" y="2578783"/>
                <a:ext cx="1556835" cy="297454"/>
              </a:xfrm>
              <a:prstGeom prst="rect">
                <a:avLst/>
              </a:prstGeom>
              <a:noFill/>
            </p:spPr>
            <p:txBody>
              <a:bodyPr wrap="none" rtlCol="0">
                <a:spAutoFit/>
              </a:bodyPr>
              <a:lstStyle/>
              <a:p>
                <a:r>
                  <a:rPr lang="zh-CN" altLang="en-US" sz="1335" dirty="0">
                    <a:solidFill>
                      <a:schemeClr val="accent5"/>
                    </a:solidFill>
                    <a:latin typeface="+mj-ea"/>
                    <a:ea typeface="+mj-ea"/>
                  </a:rPr>
                  <a:t>单击此处添加文本</a:t>
                </a:r>
              </a:p>
            </p:txBody>
          </p:sp>
          <p:sp>
            <p:nvSpPr>
              <p:cNvPr id="33" name="文本框 32"/>
              <p:cNvSpPr txBox="1"/>
              <p:nvPr/>
            </p:nvSpPr>
            <p:spPr>
              <a:xfrm>
                <a:off x="3826584" y="2800304"/>
                <a:ext cx="1556835" cy="297454"/>
              </a:xfrm>
              <a:prstGeom prst="rect">
                <a:avLst/>
              </a:prstGeom>
              <a:noFill/>
            </p:spPr>
            <p:txBody>
              <a:bodyPr wrap="none" rtlCol="0">
                <a:spAutoFit/>
              </a:bodyPr>
              <a:lstStyle/>
              <a:p>
                <a:r>
                  <a:rPr lang="zh-CN" altLang="en-US" sz="1335" dirty="0">
                    <a:solidFill>
                      <a:schemeClr val="accent5"/>
                    </a:solidFill>
                    <a:latin typeface="+mj-ea"/>
                  </a:rPr>
                  <a:t>单击此处添加文本</a:t>
                </a:r>
              </a:p>
            </p:txBody>
          </p:sp>
        </p:grpSp>
      </p:grpSp>
      <p:grpSp>
        <p:nvGrpSpPr>
          <p:cNvPr id="10" name="组合 9"/>
          <p:cNvGrpSpPr/>
          <p:nvPr/>
        </p:nvGrpSpPr>
        <p:grpSpPr>
          <a:xfrm>
            <a:off x="3628044" y="1672027"/>
            <a:ext cx="2159869" cy="2159869"/>
            <a:chOff x="2721032" y="1254020"/>
            <a:chExt cx="1619902" cy="1619902"/>
          </a:xfrm>
        </p:grpSpPr>
        <p:sp>
          <p:nvSpPr>
            <p:cNvPr id="25" name="泪滴形 24"/>
            <p:cNvSpPr/>
            <p:nvPr/>
          </p:nvSpPr>
          <p:spPr>
            <a:xfrm>
              <a:off x="2721032" y="1254020"/>
              <a:ext cx="1619902" cy="1619902"/>
            </a:xfrm>
            <a:prstGeom prst="teardrop">
              <a:avLst/>
            </a:prstGeom>
            <a:gradFill flip="none" rotWithShape="1">
              <a:gsLst>
                <a:gs pos="0">
                  <a:schemeClr val="bg1"/>
                </a:gs>
                <a:gs pos="100000">
                  <a:srgbClr val="DDDEDD"/>
                </a:gs>
              </a:gsLst>
              <a:lin ang="60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mj-ea"/>
                <a:ea typeface="+mj-ea"/>
              </a:endParaRPr>
            </a:p>
          </p:txBody>
        </p:sp>
        <p:grpSp>
          <p:nvGrpSpPr>
            <p:cNvPr id="35" name="组合 34"/>
            <p:cNvGrpSpPr/>
            <p:nvPr/>
          </p:nvGrpSpPr>
          <p:grpSpPr>
            <a:xfrm>
              <a:off x="2922845" y="1340954"/>
              <a:ext cx="1167627" cy="1104524"/>
              <a:chOff x="3826584" y="1675861"/>
              <a:chExt cx="1556836" cy="1472697"/>
            </a:xfrm>
          </p:grpSpPr>
          <p:sp>
            <p:nvSpPr>
              <p:cNvPr id="36" name="文本框 35"/>
              <p:cNvSpPr txBox="1"/>
              <p:nvPr/>
            </p:nvSpPr>
            <p:spPr>
              <a:xfrm>
                <a:off x="3826584" y="1675861"/>
                <a:ext cx="684803" cy="605230"/>
              </a:xfrm>
              <a:prstGeom prst="rect">
                <a:avLst/>
              </a:prstGeom>
              <a:noFill/>
            </p:spPr>
            <p:txBody>
              <a:bodyPr wrap="none" rtlCol="0">
                <a:spAutoFit/>
              </a:bodyPr>
              <a:lstStyle/>
              <a:p>
                <a:r>
                  <a:rPr lang="en-US" altLang="zh-CN" sz="3335" dirty="0">
                    <a:solidFill>
                      <a:schemeClr val="accent5"/>
                    </a:solidFill>
                    <a:latin typeface="+mj-ea"/>
                    <a:ea typeface="+mj-ea"/>
                  </a:rPr>
                  <a:t>01</a:t>
                </a:r>
                <a:endParaRPr lang="zh-CN" altLang="en-US" sz="3335" dirty="0">
                  <a:solidFill>
                    <a:schemeClr val="accent5"/>
                  </a:solidFill>
                  <a:latin typeface="+mj-ea"/>
                  <a:ea typeface="+mj-ea"/>
                </a:endParaRPr>
              </a:p>
            </p:txBody>
          </p:sp>
          <p:sp>
            <p:nvSpPr>
              <p:cNvPr id="37" name="文本框 36"/>
              <p:cNvSpPr txBox="1"/>
              <p:nvPr/>
            </p:nvSpPr>
            <p:spPr>
              <a:xfrm>
                <a:off x="3826584" y="2156563"/>
                <a:ext cx="1210588" cy="400110"/>
              </a:xfrm>
              <a:prstGeom prst="rect">
                <a:avLst/>
              </a:prstGeom>
              <a:noFill/>
            </p:spPr>
            <p:txBody>
              <a:bodyPr wrap="none" rtlCol="0">
                <a:spAutoFit/>
              </a:bodyPr>
              <a:lstStyle/>
              <a:p>
                <a:r>
                  <a:rPr lang="zh-CN" altLang="en-US" sz="2000" dirty="0">
                    <a:solidFill>
                      <a:schemeClr val="tx2"/>
                    </a:solidFill>
                    <a:latin typeface="+mj-ea"/>
                    <a:ea typeface="+mj-ea"/>
                  </a:rPr>
                  <a:t>标题文字</a:t>
                </a:r>
                <a:endParaRPr lang="en-US" altLang="zh-CN" sz="2000" dirty="0">
                  <a:solidFill>
                    <a:schemeClr val="tx2"/>
                  </a:solidFill>
                  <a:latin typeface="+mj-ea"/>
                  <a:ea typeface="+mj-ea"/>
                </a:endParaRPr>
              </a:p>
            </p:txBody>
          </p:sp>
          <p:sp>
            <p:nvSpPr>
              <p:cNvPr id="38" name="文本框 37"/>
              <p:cNvSpPr txBox="1"/>
              <p:nvPr/>
            </p:nvSpPr>
            <p:spPr>
              <a:xfrm>
                <a:off x="3826584" y="2578784"/>
                <a:ext cx="1556836" cy="297454"/>
              </a:xfrm>
              <a:prstGeom prst="rect">
                <a:avLst/>
              </a:prstGeom>
              <a:noFill/>
            </p:spPr>
            <p:txBody>
              <a:bodyPr wrap="none" rtlCol="0">
                <a:spAutoFit/>
              </a:bodyPr>
              <a:lstStyle/>
              <a:p>
                <a:r>
                  <a:rPr lang="zh-CN" altLang="en-US" sz="1335" dirty="0">
                    <a:solidFill>
                      <a:schemeClr val="accent5"/>
                    </a:solidFill>
                    <a:latin typeface="+mj-ea"/>
                  </a:rPr>
                  <a:t>单击此处添加文本</a:t>
                </a:r>
              </a:p>
            </p:txBody>
          </p:sp>
          <p:sp>
            <p:nvSpPr>
              <p:cNvPr id="39" name="文本框 38"/>
              <p:cNvSpPr txBox="1"/>
              <p:nvPr/>
            </p:nvSpPr>
            <p:spPr>
              <a:xfrm>
                <a:off x="3826584" y="2851104"/>
                <a:ext cx="1556836" cy="297454"/>
              </a:xfrm>
              <a:prstGeom prst="rect">
                <a:avLst/>
              </a:prstGeom>
              <a:noFill/>
            </p:spPr>
            <p:txBody>
              <a:bodyPr wrap="none" rtlCol="0">
                <a:spAutoFit/>
              </a:bodyPr>
              <a:lstStyle/>
              <a:p>
                <a:r>
                  <a:rPr lang="zh-CN" altLang="en-US" sz="1335" dirty="0">
                    <a:solidFill>
                      <a:schemeClr val="accent5"/>
                    </a:solidFill>
                    <a:latin typeface="+mj-ea"/>
                  </a:rPr>
                  <a:t>单击此处添加文本</a:t>
                </a:r>
              </a:p>
            </p:txBody>
          </p:sp>
        </p:grpSp>
      </p:grpSp>
      <p:grpSp>
        <p:nvGrpSpPr>
          <p:cNvPr id="11" name="组合 10"/>
          <p:cNvGrpSpPr/>
          <p:nvPr/>
        </p:nvGrpSpPr>
        <p:grpSpPr>
          <a:xfrm>
            <a:off x="1175079" y="4103864"/>
            <a:ext cx="2159869" cy="2159869"/>
            <a:chOff x="881309" y="3077898"/>
            <a:chExt cx="1619902" cy="1619902"/>
          </a:xfrm>
        </p:grpSpPr>
        <p:sp>
          <p:nvSpPr>
            <p:cNvPr id="28" name="泪滴形 27"/>
            <p:cNvSpPr/>
            <p:nvPr/>
          </p:nvSpPr>
          <p:spPr>
            <a:xfrm flipH="1" flipV="1">
              <a:off x="881309" y="3077898"/>
              <a:ext cx="1619902" cy="1619902"/>
            </a:xfrm>
            <a:prstGeom prst="teardrop">
              <a:avLst/>
            </a:prstGeom>
            <a:gradFill flip="none" rotWithShape="1">
              <a:gsLst>
                <a:gs pos="0">
                  <a:schemeClr val="bg1"/>
                </a:gs>
                <a:gs pos="100000">
                  <a:srgbClr val="DDDEDD"/>
                </a:gs>
              </a:gsLst>
              <a:lin ang="72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mj-ea"/>
                <a:ea typeface="+mj-ea"/>
              </a:endParaRPr>
            </a:p>
          </p:txBody>
        </p:sp>
        <p:grpSp>
          <p:nvGrpSpPr>
            <p:cNvPr id="40" name="组合 39"/>
            <p:cNvGrpSpPr/>
            <p:nvPr/>
          </p:nvGrpSpPr>
          <p:grpSpPr>
            <a:xfrm>
              <a:off x="1028819" y="3354646"/>
              <a:ext cx="1167627" cy="1104522"/>
              <a:chOff x="3826584" y="1675861"/>
              <a:chExt cx="1556836" cy="1472697"/>
            </a:xfrm>
          </p:grpSpPr>
          <p:sp>
            <p:nvSpPr>
              <p:cNvPr id="41" name="文本框 40"/>
              <p:cNvSpPr txBox="1"/>
              <p:nvPr/>
            </p:nvSpPr>
            <p:spPr>
              <a:xfrm>
                <a:off x="3826584" y="1675861"/>
                <a:ext cx="684803" cy="605230"/>
              </a:xfrm>
              <a:prstGeom prst="rect">
                <a:avLst/>
              </a:prstGeom>
              <a:noFill/>
            </p:spPr>
            <p:txBody>
              <a:bodyPr wrap="none" rtlCol="0">
                <a:spAutoFit/>
              </a:bodyPr>
              <a:lstStyle/>
              <a:p>
                <a:r>
                  <a:rPr lang="en-US" altLang="zh-CN" sz="3335" dirty="0">
                    <a:solidFill>
                      <a:schemeClr val="accent5"/>
                    </a:solidFill>
                    <a:latin typeface="+mj-ea"/>
                    <a:ea typeface="+mj-ea"/>
                  </a:rPr>
                  <a:t>03</a:t>
                </a:r>
                <a:endParaRPr lang="zh-CN" altLang="en-US" sz="3335" dirty="0">
                  <a:solidFill>
                    <a:schemeClr val="accent5"/>
                  </a:solidFill>
                  <a:latin typeface="+mj-ea"/>
                  <a:ea typeface="+mj-ea"/>
                </a:endParaRPr>
              </a:p>
            </p:txBody>
          </p:sp>
          <p:sp>
            <p:nvSpPr>
              <p:cNvPr id="42" name="文本框 41"/>
              <p:cNvSpPr txBox="1"/>
              <p:nvPr/>
            </p:nvSpPr>
            <p:spPr>
              <a:xfrm>
                <a:off x="3826584" y="2156564"/>
                <a:ext cx="1210588" cy="400110"/>
              </a:xfrm>
              <a:prstGeom prst="rect">
                <a:avLst/>
              </a:prstGeom>
              <a:noFill/>
            </p:spPr>
            <p:txBody>
              <a:bodyPr wrap="none" rtlCol="0">
                <a:spAutoFit/>
              </a:bodyPr>
              <a:lstStyle/>
              <a:p>
                <a:r>
                  <a:rPr lang="zh-CN" altLang="en-US" sz="2000" dirty="0">
                    <a:solidFill>
                      <a:schemeClr val="tx2"/>
                    </a:solidFill>
                    <a:latin typeface="+mj-ea"/>
                  </a:rPr>
                  <a:t>标题文字</a:t>
                </a:r>
                <a:endParaRPr lang="en-US" altLang="zh-CN" sz="2000" dirty="0">
                  <a:solidFill>
                    <a:schemeClr val="tx2"/>
                  </a:solidFill>
                  <a:latin typeface="+mj-ea"/>
                </a:endParaRPr>
              </a:p>
            </p:txBody>
          </p:sp>
          <p:sp>
            <p:nvSpPr>
              <p:cNvPr id="43" name="文本框 42"/>
              <p:cNvSpPr txBox="1"/>
              <p:nvPr/>
            </p:nvSpPr>
            <p:spPr>
              <a:xfrm>
                <a:off x="3826584" y="2578784"/>
                <a:ext cx="1556836" cy="297454"/>
              </a:xfrm>
              <a:prstGeom prst="rect">
                <a:avLst/>
              </a:prstGeom>
              <a:noFill/>
            </p:spPr>
            <p:txBody>
              <a:bodyPr wrap="none" rtlCol="0">
                <a:spAutoFit/>
              </a:bodyPr>
              <a:lstStyle/>
              <a:p>
                <a:r>
                  <a:rPr lang="zh-CN" altLang="en-US" sz="1335" dirty="0">
                    <a:solidFill>
                      <a:schemeClr val="accent5"/>
                    </a:solidFill>
                    <a:latin typeface="+mj-ea"/>
                  </a:rPr>
                  <a:t>单击此处添加文本</a:t>
                </a:r>
              </a:p>
            </p:txBody>
          </p:sp>
          <p:sp>
            <p:nvSpPr>
              <p:cNvPr id="44" name="文本框 43"/>
              <p:cNvSpPr txBox="1"/>
              <p:nvPr/>
            </p:nvSpPr>
            <p:spPr>
              <a:xfrm>
                <a:off x="3826584" y="2851104"/>
                <a:ext cx="1556836" cy="297454"/>
              </a:xfrm>
              <a:prstGeom prst="rect">
                <a:avLst/>
              </a:prstGeom>
              <a:noFill/>
            </p:spPr>
            <p:txBody>
              <a:bodyPr wrap="none" rtlCol="0">
                <a:spAutoFit/>
              </a:bodyPr>
              <a:lstStyle/>
              <a:p>
                <a:r>
                  <a:rPr lang="zh-CN" altLang="en-US" sz="1335" dirty="0">
                    <a:solidFill>
                      <a:schemeClr val="accent5"/>
                    </a:solidFill>
                    <a:latin typeface="+mj-ea"/>
                  </a:rPr>
                  <a:t>单击此处添加文本</a:t>
                </a:r>
              </a:p>
            </p:txBody>
          </p:sp>
        </p:grpSp>
      </p:grpSp>
      <p:grpSp>
        <p:nvGrpSpPr>
          <p:cNvPr id="12" name="组合 11"/>
          <p:cNvGrpSpPr/>
          <p:nvPr/>
        </p:nvGrpSpPr>
        <p:grpSpPr>
          <a:xfrm>
            <a:off x="3628043" y="4103864"/>
            <a:ext cx="2159869" cy="2159869"/>
            <a:chOff x="2721032" y="3077898"/>
            <a:chExt cx="1619902" cy="1619902"/>
          </a:xfrm>
        </p:grpSpPr>
        <p:sp>
          <p:nvSpPr>
            <p:cNvPr id="27" name="泪滴形 26"/>
            <p:cNvSpPr/>
            <p:nvPr/>
          </p:nvSpPr>
          <p:spPr>
            <a:xfrm flipV="1">
              <a:off x="2721032" y="3077898"/>
              <a:ext cx="1619902" cy="1619902"/>
            </a:xfrm>
            <a:prstGeom prst="teardrop">
              <a:avLst/>
            </a:prstGeom>
            <a:gradFill flip="none" rotWithShape="1">
              <a:gsLst>
                <a:gs pos="0">
                  <a:schemeClr val="bg1"/>
                </a:gs>
                <a:gs pos="100000">
                  <a:srgbClr val="DDDEDD"/>
                </a:gs>
              </a:gsLst>
              <a:lin ang="6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mj-ea"/>
                <a:ea typeface="+mj-ea"/>
              </a:endParaRPr>
            </a:p>
          </p:txBody>
        </p:sp>
        <p:grpSp>
          <p:nvGrpSpPr>
            <p:cNvPr id="45" name="组合 44"/>
            <p:cNvGrpSpPr/>
            <p:nvPr/>
          </p:nvGrpSpPr>
          <p:grpSpPr>
            <a:xfrm>
              <a:off x="2959196" y="3345279"/>
              <a:ext cx="1167627" cy="1104524"/>
              <a:chOff x="3826584" y="1675861"/>
              <a:chExt cx="1556836" cy="1472697"/>
            </a:xfrm>
          </p:grpSpPr>
          <p:sp>
            <p:nvSpPr>
              <p:cNvPr id="46" name="文本框 45"/>
              <p:cNvSpPr txBox="1"/>
              <p:nvPr/>
            </p:nvSpPr>
            <p:spPr>
              <a:xfrm>
                <a:off x="3826584" y="1675861"/>
                <a:ext cx="684803" cy="605230"/>
              </a:xfrm>
              <a:prstGeom prst="rect">
                <a:avLst/>
              </a:prstGeom>
              <a:noFill/>
            </p:spPr>
            <p:txBody>
              <a:bodyPr wrap="none" rtlCol="0">
                <a:spAutoFit/>
              </a:bodyPr>
              <a:lstStyle/>
              <a:p>
                <a:r>
                  <a:rPr lang="en-US" altLang="zh-CN" sz="3335" dirty="0">
                    <a:solidFill>
                      <a:schemeClr val="accent5"/>
                    </a:solidFill>
                    <a:latin typeface="+mj-ea"/>
                    <a:ea typeface="+mj-ea"/>
                  </a:rPr>
                  <a:t>02</a:t>
                </a:r>
                <a:endParaRPr lang="zh-CN" altLang="en-US" sz="3335" dirty="0">
                  <a:solidFill>
                    <a:schemeClr val="accent5"/>
                  </a:solidFill>
                  <a:latin typeface="+mj-ea"/>
                  <a:ea typeface="+mj-ea"/>
                </a:endParaRPr>
              </a:p>
            </p:txBody>
          </p:sp>
          <p:sp>
            <p:nvSpPr>
              <p:cNvPr id="47" name="文本框 46"/>
              <p:cNvSpPr txBox="1"/>
              <p:nvPr/>
            </p:nvSpPr>
            <p:spPr>
              <a:xfrm>
                <a:off x="3826584" y="2156563"/>
                <a:ext cx="1210588" cy="400110"/>
              </a:xfrm>
              <a:prstGeom prst="rect">
                <a:avLst/>
              </a:prstGeom>
              <a:noFill/>
            </p:spPr>
            <p:txBody>
              <a:bodyPr wrap="none" rtlCol="0">
                <a:spAutoFit/>
              </a:bodyPr>
              <a:lstStyle/>
              <a:p>
                <a:r>
                  <a:rPr lang="zh-CN" altLang="en-US" sz="2000" dirty="0">
                    <a:solidFill>
                      <a:schemeClr val="bg2"/>
                    </a:solidFill>
                    <a:latin typeface="+mj-ea"/>
                  </a:rPr>
                  <a:t>标题文字</a:t>
                </a:r>
                <a:endParaRPr lang="en-US" altLang="zh-CN" sz="2000" dirty="0">
                  <a:solidFill>
                    <a:schemeClr val="bg2"/>
                  </a:solidFill>
                  <a:latin typeface="+mj-ea"/>
                </a:endParaRPr>
              </a:p>
            </p:txBody>
          </p:sp>
          <p:sp>
            <p:nvSpPr>
              <p:cNvPr id="48" name="文本框 47"/>
              <p:cNvSpPr txBox="1"/>
              <p:nvPr/>
            </p:nvSpPr>
            <p:spPr>
              <a:xfrm>
                <a:off x="3826584" y="2578784"/>
                <a:ext cx="1556836" cy="297454"/>
              </a:xfrm>
              <a:prstGeom prst="rect">
                <a:avLst/>
              </a:prstGeom>
              <a:noFill/>
            </p:spPr>
            <p:txBody>
              <a:bodyPr wrap="none" rtlCol="0">
                <a:spAutoFit/>
              </a:bodyPr>
              <a:lstStyle/>
              <a:p>
                <a:r>
                  <a:rPr lang="zh-CN" altLang="en-US" sz="1335" dirty="0">
                    <a:solidFill>
                      <a:schemeClr val="accent5"/>
                    </a:solidFill>
                    <a:latin typeface="+mj-ea"/>
                  </a:rPr>
                  <a:t>单击此处添加文本</a:t>
                </a:r>
              </a:p>
            </p:txBody>
          </p:sp>
          <p:sp>
            <p:nvSpPr>
              <p:cNvPr id="49" name="文本框 48"/>
              <p:cNvSpPr txBox="1"/>
              <p:nvPr/>
            </p:nvSpPr>
            <p:spPr>
              <a:xfrm>
                <a:off x="3826584" y="2851104"/>
                <a:ext cx="1556836" cy="297454"/>
              </a:xfrm>
              <a:prstGeom prst="rect">
                <a:avLst/>
              </a:prstGeom>
              <a:noFill/>
            </p:spPr>
            <p:txBody>
              <a:bodyPr wrap="none" rtlCol="0">
                <a:spAutoFit/>
              </a:bodyPr>
              <a:lstStyle/>
              <a:p>
                <a:r>
                  <a:rPr lang="zh-CN" altLang="en-US" sz="1335" dirty="0">
                    <a:solidFill>
                      <a:schemeClr val="accent5"/>
                    </a:solidFill>
                    <a:latin typeface="+mj-ea"/>
                  </a:rPr>
                  <a:t>单击此处添加文本</a:t>
                </a:r>
              </a:p>
            </p:txBody>
          </p:sp>
        </p:grpSp>
      </p:grpSp>
      <p:grpSp>
        <p:nvGrpSpPr>
          <p:cNvPr id="2" name="组合 1"/>
          <p:cNvGrpSpPr/>
          <p:nvPr/>
        </p:nvGrpSpPr>
        <p:grpSpPr>
          <a:xfrm>
            <a:off x="568443" y="319365"/>
            <a:ext cx="3809921" cy="420564"/>
            <a:chOff x="568442" y="319364"/>
            <a:chExt cx="3809924" cy="420565"/>
          </a:xfrm>
        </p:grpSpPr>
        <p:sp>
          <p:nvSpPr>
            <p:cNvPr id="24"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29" name="等腰三角形 28"/>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13" name="组合 12"/>
          <p:cNvGrpSpPr/>
          <p:nvPr/>
        </p:nvGrpSpPr>
        <p:grpSpPr>
          <a:xfrm>
            <a:off x="6558727" y="2513822"/>
            <a:ext cx="3873163" cy="2924645"/>
            <a:chOff x="4919045" y="1885366"/>
            <a:chExt cx="2904872" cy="2193484"/>
          </a:xfrm>
        </p:grpSpPr>
        <p:cxnSp>
          <p:nvCxnSpPr>
            <p:cNvPr id="4" name="直接连接符 3"/>
            <p:cNvCxnSpPr/>
            <p:nvPr/>
          </p:nvCxnSpPr>
          <p:spPr>
            <a:xfrm>
              <a:off x="4964807" y="2271075"/>
              <a:ext cx="285911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4975753" y="1885366"/>
              <a:ext cx="1395245" cy="300082"/>
              <a:chOff x="607024" y="179664"/>
              <a:chExt cx="1860323" cy="400109"/>
            </a:xfrm>
          </p:grpSpPr>
          <p:sp>
            <p:nvSpPr>
              <p:cNvPr id="51" name="文本框 50"/>
              <p:cNvSpPr txBox="1"/>
              <p:nvPr/>
            </p:nvSpPr>
            <p:spPr>
              <a:xfrm>
                <a:off x="743802" y="179664"/>
                <a:ext cx="1723545" cy="400109"/>
              </a:xfrm>
              <a:prstGeom prst="rect">
                <a:avLst/>
              </a:prstGeom>
              <a:noFill/>
            </p:spPr>
            <p:txBody>
              <a:bodyPr wrap="none" rtlCol="0">
                <a:spAutoFit/>
              </a:bodyPr>
              <a:lstStyle/>
              <a:p>
                <a:r>
                  <a:rPr lang="zh-CN" altLang="en-US" sz="2000" dirty="0">
                    <a:solidFill>
                      <a:schemeClr val="bg1"/>
                    </a:solidFill>
                    <a:latin typeface="+mj-ea"/>
                    <a:ea typeface="+mj-ea"/>
                  </a:rPr>
                  <a:t>标题文字内容</a:t>
                </a:r>
              </a:p>
            </p:txBody>
          </p:sp>
          <p:sp>
            <p:nvSpPr>
              <p:cNvPr id="52" name="等腰三角形 51"/>
              <p:cNvSpPr/>
              <p:nvPr/>
            </p:nvSpPr>
            <p:spPr>
              <a:xfrm rot="16200000" flipH="1" flipV="1">
                <a:off x="550306" y="326600"/>
                <a:ext cx="227305" cy="113870"/>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grpSp>
        <p:sp>
          <p:nvSpPr>
            <p:cNvPr id="5" name="矩形 4"/>
            <p:cNvSpPr/>
            <p:nvPr/>
          </p:nvSpPr>
          <p:spPr>
            <a:xfrm>
              <a:off x="4919045" y="2347607"/>
              <a:ext cx="2904872" cy="1731243"/>
            </a:xfrm>
            <a:prstGeom prst="rect">
              <a:avLst/>
            </a:prstGeom>
          </p:spPr>
          <p:txBody>
            <a:bodyPr wrap="square" lIns="91440" tIns="45720" rIns="91440" bIns="45720">
              <a:spAutoFit/>
            </a:bodyPr>
            <a:lstStyle/>
            <a:p>
              <a:pPr>
                <a:lnSpc>
                  <a:spcPct val="150000"/>
                </a:lnSpc>
                <a:defRPr/>
              </a:pPr>
              <a:r>
                <a:rPr lang="zh-CN" altLang="en-US" sz="1200" kern="0" dirty="0">
                  <a:solidFill>
                    <a:schemeClr val="bg1"/>
                  </a:solidFill>
                  <a:latin typeface="+mj-ea"/>
                  <a:ea typeface="+mj-ea"/>
                  <a:cs typeface="Arial" panose="020B0604020202020204" pitchFamily="34" charset="0"/>
                </a:rPr>
                <a:t>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a:t>
              </a:r>
              <a:endParaRPr lang="en-US" altLang="zh-CN" sz="1200" kern="0" dirty="0">
                <a:solidFill>
                  <a:schemeClr val="bg1"/>
                </a:solidFill>
                <a:latin typeface="+mj-ea"/>
                <a:ea typeface="+mj-ea"/>
                <a:cs typeface="Arial" panose="020B0604020202020204" pitchFamily="34" charset="0"/>
              </a:endParaRPr>
            </a:p>
            <a:p>
              <a:pPr>
                <a:lnSpc>
                  <a:spcPct val="150000"/>
                </a:lnSpc>
                <a:defRPr/>
              </a:pPr>
              <a:endParaRPr lang="en-US" altLang="zh-CN" sz="1200" kern="0" dirty="0">
                <a:solidFill>
                  <a:schemeClr val="bg1"/>
                </a:solidFill>
                <a:latin typeface="+mj-ea"/>
                <a:ea typeface="+mj-ea"/>
                <a:cs typeface="Arial" panose="020B0604020202020204" pitchFamily="34" charset="0"/>
              </a:endParaRPr>
            </a:p>
            <a:p>
              <a:pPr>
                <a:lnSpc>
                  <a:spcPct val="150000"/>
                </a:lnSpc>
                <a:defRPr/>
              </a:pPr>
              <a:endParaRPr lang="en-US" altLang="zh-CN" sz="1200" kern="0" dirty="0">
                <a:solidFill>
                  <a:schemeClr val="bg1"/>
                </a:solidFill>
                <a:latin typeface="+mj-ea"/>
                <a:ea typeface="+mj-ea"/>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53" presetClass="entr" presetSubtype="1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53"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p:nvPr/>
        </p:nvSpPr>
        <p:spPr>
          <a:xfrm>
            <a:off x="0" y="2372884"/>
            <a:ext cx="12192000" cy="2784309"/>
          </a:xfrm>
          <a:custGeom>
            <a:avLst/>
            <a:gdLst/>
            <a:ahLst/>
            <a:cxnLst/>
            <a:rect l="l" t="t" r="r" b="b"/>
            <a:pathLst>
              <a:path w="9144000" h="2088232">
                <a:moveTo>
                  <a:pt x="0" y="0"/>
                </a:moveTo>
                <a:lnTo>
                  <a:pt x="3816349" y="0"/>
                </a:lnTo>
                <a:lnTo>
                  <a:pt x="3815397" y="194197"/>
                </a:lnTo>
                <a:cubicBezTo>
                  <a:pt x="3815639" y="203899"/>
                  <a:pt x="3815881" y="213599"/>
                  <a:pt x="3816123" y="223301"/>
                </a:cubicBezTo>
                <a:cubicBezTo>
                  <a:pt x="3815485" y="285565"/>
                  <a:pt x="3825627" y="323840"/>
                  <a:pt x="3858310" y="352306"/>
                </a:cubicBezTo>
                <a:cubicBezTo>
                  <a:pt x="3881863" y="374186"/>
                  <a:pt x="3885380" y="375377"/>
                  <a:pt x="3918032" y="397060"/>
                </a:cubicBezTo>
                <a:cubicBezTo>
                  <a:pt x="4077997" y="488212"/>
                  <a:pt x="4205762" y="552810"/>
                  <a:pt x="4362649" y="637807"/>
                </a:cubicBezTo>
                <a:cubicBezTo>
                  <a:pt x="4506032" y="713448"/>
                  <a:pt x="4580496" y="685782"/>
                  <a:pt x="4677699" y="644009"/>
                </a:cubicBezTo>
                <a:cubicBezTo>
                  <a:pt x="4888543" y="533160"/>
                  <a:pt x="5015771" y="470067"/>
                  <a:pt x="5093398" y="425358"/>
                </a:cubicBezTo>
                <a:cubicBezTo>
                  <a:pt x="5189998" y="369721"/>
                  <a:pt x="5153077" y="389285"/>
                  <a:pt x="5151235" y="389737"/>
                </a:cubicBezTo>
                <a:cubicBezTo>
                  <a:pt x="5229523" y="352156"/>
                  <a:pt x="5228181" y="330135"/>
                  <a:pt x="5233105" y="228248"/>
                </a:cubicBezTo>
                <a:cubicBezTo>
                  <a:pt x="5233287" y="209652"/>
                  <a:pt x="5231995" y="192531"/>
                  <a:pt x="5232177" y="173935"/>
                </a:cubicBezTo>
                <a:cubicBezTo>
                  <a:pt x="5232188" y="153706"/>
                  <a:pt x="5232933" y="81947"/>
                  <a:pt x="5233810" y="0"/>
                </a:cubicBezTo>
                <a:lnTo>
                  <a:pt x="9144000" y="0"/>
                </a:lnTo>
                <a:lnTo>
                  <a:pt x="9144000" y="2088232"/>
                </a:lnTo>
                <a:lnTo>
                  <a:pt x="0" y="2088232"/>
                </a:ln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a:solidFill>
                <a:prstClr val="white"/>
              </a:solidFill>
              <a:latin typeface="Impact" panose="020B0806030902050204" pitchFamily="34" charset="0"/>
            </a:endParaRPr>
          </a:p>
        </p:txBody>
      </p:sp>
      <p:sp>
        <p:nvSpPr>
          <p:cNvPr id="8" name="矩形 10"/>
          <p:cNvSpPr>
            <a:spLocks noChangeAspect="1"/>
          </p:cNvSpPr>
          <p:nvPr/>
        </p:nvSpPr>
        <p:spPr>
          <a:xfrm>
            <a:off x="5207067" y="1316854"/>
            <a:ext cx="1676267" cy="182745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9" name="TextBox 9"/>
          <p:cNvSpPr txBox="1"/>
          <p:nvPr/>
        </p:nvSpPr>
        <p:spPr>
          <a:xfrm>
            <a:off x="2792891" y="3478995"/>
            <a:ext cx="6509215" cy="707886"/>
          </a:xfrm>
          <a:prstGeom prst="rect">
            <a:avLst/>
          </a:prstGeom>
          <a:noFill/>
        </p:spPr>
        <p:txBody>
          <a:bodyPr wrap="square" lIns="0" rIns="0" rtlCol="0">
            <a:spAutoFit/>
          </a:bodyPr>
          <a:lstStyle/>
          <a:p>
            <a:pPr algn="ctr"/>
            <a:r>
              <a:rPr lang="zh-CN" altLang="en-US" sz="4000" b="1" dirty="0">
                <a:solidFill>
                  <a:schemeClr val="bg1"/>
                </a:solidFill>
              </a:rPr>
              <a:t>加强服务和文化建设</a:t>
            </a:r>
          </a:p>
        </p:txBody>
      </p:sp>
      <p:sp>
        <p:nvSpPr>
          <p:cNvPr id="10" name="TextBox 10"/>
          <p:cNvSpPr txBox="1"/>
          <p:nvPr/>
        </p:nvSpPr>
        <p:spPr>
          <a:xfrm>
            <a:off x="4026341"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1" name="TextBox 11"/>
          <p:cNvSpPr txBox="1"/>
          <p:nvPr/>
        </p:nvSpPr>
        <p:spPr>
          <a:xfrm>
            <a:off x="5431099"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2" name="TextBox 12"/>
          <p:cNvSpPr txBox="1"/>
          <p:nvPr/>
        </p:nvSpPr>
        <p:spPr>
          <a:xfrm>
            <a:off x="4026341"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3" name="TextBox 13"/>
          <p:cNvSpPr txBox="1"/>
          <p:nvPr/>
        </p:nvSpPr>
        <p:spPr>
          <a:xfrm>
            <a:off x="5431099"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4" name="TextBox 14"/>
          <p:cNvSpPr txBox="1"/>
          <p:nvPr/>
        </p:nvSpPr>
        <p:spPr>
          <a:xfrm>
            <a:off x="6835863" y="420979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5" name="2"/>
          <p:cNvSpPr/>
          <p:nvPr>
            <p:custDataLst>
              <p:tags r:id="rId1"/>
            </p:custDataLst>
          </p:nvPr>
        </p:nvSpPr>
        <p:spPr>
          <a:xfrm>
            <a:off x="7997361" y="105211"/>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6" name="1"/>
          <p:cNvSpPr/>
          <p:nvPr>
            <p:custDataLst>
              <p:tags r:id="rId2"/>
            </p:custDataLst>
          </p:nvPr>
        </p:nvSpPr>
        <p:spPr>
          <a:xfrm>
            <a:off x="7029794" y="-380516"/>
            <a:ext cx="694423" cy="694423"/>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7" name="3"/>
          <p:cNvSpPr/>
          <p:nvPr>
            <p:custDataLst>
              <p:tags r:id="rId3"/>
            </p:custDataLst>
          </p:nvPr>
        </p:nvSpPr>
        <p:spPr>
          <a:xfrm>
            <a:off x="9119768" y="-762913"/>
            <a:ext cx="1263219" cy="1248624"/>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8" name="4"/>
          <p:cNvSpPr/>
          <p:nvPr>
            <p:custDataLst>
              <p:tags r:id="rId4"/>
            </p:custDataLst>
          </p:nvPr>
        </p:nvSpPr>
        <p:spPr>
          <a:xfrm>
            <a:off x="10639553" y="-160268"/>
            <a:ext cx="795559" cy="786367"/>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9" name="6"/>
          <p:cNvSpPr/>
          <p:nvPr>
            <p:custDataLst>
              <p:tags r:id="rId5"/>
            </p:custDataLst>
          </p:nvPr>
        </p:nvSpPr>
        <p:spPr>
          <a:xfrm>
            <a:off x="11729450" y="-680908"/>
            <a:ext cx="962673" cy="951551"/>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0" name="5"/>
          <p:cNvSpPr/>
          <p:nvPr>
            <p:custDataLst>
              <p:tags r:id="rId6"/>
            </p:custDataLst>
          </p:nvPr>
        </p:nvSpPr>
        <p:spPr>
          <a:xfrm>
            <a:off x="11530545" y="564845"/>
            <a:ext cx="260408" cy="260408"/>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6332" tIns="68164" rIns="136332" bIns="68164" anchor="ctr"/>
          <a:lstStyle/>
          <a:p>
            <a:pPr algn="ctr"/>
            <a:endParaRPr lang="en-US" sz="2400">
              <a:solidFill>
                <a:prstClr val="white"/>
              </a:solidFill>
              <a:sym typeface="+mn-lt"/>
            </a:endParaRPr>
          </a:p>
        </p:txBody>
      </p:sp>
      <p:sp>
        <p:nvSpPr>
          <p:cNvPr id="21" name="8"/>
          <p:cNvSpPr/>
          <p:nvPr>
            <p:custDataLst>
              <p:tags r:id="rId7"/>
            </p:custDataLst>
          </p:nvPr>
        </p:nvSpPr>
        <p:spPr>
          <a:xfrm flipH="1">
            <a:off x="3162027" y="6550497"/>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2" name="7"/>
          <p:cNvSpPr/>
          <p:nvPr>
            <p:custDataLst>
              <p:tags r:id="rId8"/>
            </p:custDataLst>
          </p:nvPr>
        </p:nvSpPr>
        <p:spPr>
          <a:xfrm flipH="1">
            <a:off x="4464210" y="6311753"/>
            <a:ext cx="694423" cy="694423"/>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3" name="9"/>
          <p:cNvSpPr/>
          <p:nvPr>
            <p:custDataLst>
              <p:tags r:id="rId9"/>
            </p:custDataLst>
          </p:nvPr>
        </p:nvSpPr>
        <p:spPr>
          <a:xfrm flipH="1">
            <a:off x="1679509" y="6117299"/>
            <a:ext cx="1263219" cy="1248624"/>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4" name="9"/>
          <p:cNvSpPr/>
          <p:nvPr>
            <p:custDataLst>
              <p:tags r:id="rId10"/>
            </p:custDataLst>
          </p:nvPr>
        </p:nvSpPr>
        <p:spPr>
          <a:xfrm flipH="1">
            <a:off x="699534" y="6579081"/>
            <a:ext cx="795559" cy="78636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5" name="11"/>
          <p:cNvSpPr/>
          <p:nvPr>
            <p:custDataLst>
              <p:tags r:id="rId11"/>
            </p:custDataLst>
          </p:nvPr>
        </p:nvSpPr>
        <p:spPr>
          <a:xfrm flipH="1">
            <a:off x="-557539" y="6103430"/>
            <a:ext cx="962673" cy="951551"/>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6" name="10"/>
          <p:cNvSpPr/>
          <p:nvPr>
            <p:custDataLst>
              <p:tags r:id="rId12"/>
            </p:custDataLst>
          </p:nvPr>
        </p:nvSpPr>
        <p:spPr>
          <a:xfrm flipH="1">
            <a:off x="343613" y="7349047"/>
            <a:ext cx="260408" cy="26040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27" name="组合 26"/>
          <p:cNvGrpSpPr/>
          <p:nvPr/>
        </p:nvGrpSpPr>
        <p:grpSpPr>
          <a:xfrm>
            <a:off x="5570273" y="1712664"/>
            <a:ext cx="950052" cy="1035741"/>
            <a:chOff x="822984" y="81171"/>
            <a:chExt cx="712539" cy="776806"/>
          </a:xfrm>
        </p:grpSpPr>
        <p:sp>
          <p:nvSpPr>
            <p:cNvPr id="28" name="矩形 10"/>
            <p:cNvSpPr/>
            <p:nvPr/>
          </p:nvSpPr>
          <p:spPr>
            <a:xfrm>
              <a:off x="822984" y="81171"/>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dirty="0">
                <a:solidFill>
                  <a:prstClr val="white"/>
                </a:solidFill>
                <a:latin typeface="Impact" panose="020B0806030902050204" pitchFamily="34" charset="0"/>
              </a:endParaRPr>
            </a:p>
          </p:txBody>
        </p:sp>
        <p:sp>
          <p:nvSpPr>
            <p:cNvPr id="29" name="KSO_Shape"/>
            <p:cNvSpPr/>
            <p:nvPr/>
          </p:nvSpPr>
          <p:spPr bwMode="auto">
            <a:xfrm>
              <a:off x="999253" y="289574"/>
              <a:ext cx="360000" cy="360000"/>
            </a:xfrm>
            <a:custGeom>
              <a:avLst/>
              <a:gdLst>
                <a:gd name="T0" fmla="*/ 346433 w 5026"/>
                <a:gd name="T1" fmla="*/ 0 h 5027"/>
                <a:gd name="T2" fmla="*/ 293748 w 5026"/>
                <a:gd name="T3" fmla="*/ 4164 h 5027"/>
                <a:gd name="T4" fmla="*/ 243337 w 5026"/>
                <a:gd name="T5" fmla="*/ 15897 h 5027"/>
                <a:gd name="T6" fmla="*/ 196337 w 5026"/>
                <a:gd name="T7" fmla="*/ 34065 h 5027"/>
                <a:gd name="T8" fmla="*/ 153128 w 5026"/>
                <a:gd name="T9" fmla="*/ 59046 h 5027"/>
                <a:gd name="T10" fmla="*/ 113709 w 5026"/>
                <a:gd name="T11" fmla="*/ 90083 h 5027"/>
                <a:gd name="T12" fmla="*/ 79217 w 5026"/>
                <a:gd name="T13" fmla="*/ 126041 h 5027"/>
                <a:gd name="T14" fmla="*/ 50411 w 5026"/>
                <a:gd name="T15" fmla="*/ 166541 h 5027"/>
                <a:gd name="T16" fmla="*/ 27290 w 5026"/>
                <a:gd name="T17" fmla="*/ 211204 h 5027"/>
                <a:gd name="T18" fmla="*/ 10992 w 5026"/>
                <a:gd name="T19" fmla="*/ 259652 h 5027"/>
                <a:gd name="T20" fmla="*/ 1895 w 5026"/>
                <a:gd name="T21" fmla="*/ 310750 h 5027"/>
                <a:gd name="T22" fmla="*/ 0 w 5026"/>
                <a:gd name="T23" fmla="*/ 1556777 h 5027"/>
                <a:gd name="T24" fmla="*/ 1895 w 5026"/>
                <a:gd name="T25" fmla="*/ 1591978 h 5027"/>
                <a:gd name="T26" fmla="*/ 10992 w 5026"/>
                <a:gd name="T27" fmla="*/ 1643076 h 5027"/>
                <a:gd name="T28" fmla="*/ 27290 w 5026"/>
                <a:gd name="T29" fmla="*/ 1691524 h 5027"/>
                <a:gd name="T30" fmla="*/ 50411 w 5026"/>
                <a:gd name="T31" fmla="*/ 1736566 h 5027"/>
                <a:gd name="T32" fmla="*/ 79217 w 5026"/>
                <a:gd name="T33" fmla="*/ 1777065 h 5027"/>
                <a:gd name="T34" fmla="*/ 113709 w 5026"/>
                <a:gd name="T35" fmla="*/ 1812645 h 5027"/>
                <a:gd name="T36" fmla="*/ 153128 w 5026"/>
                <a:gd name="T37" fmla="*/ 1843682 h 5027"/>
                <a:gd name="T38" fmla="*/ 196337 w 5026"/>
                <a:gd name="T39" fmla="*/ 1868663 h 5027"/>
                <a:gd name="T40" fmla="*/ 243337 w 5026"/>
                <a:gd name="T41" fmla="*/ 1887209 h 5027"/>
                <a:gd name="T42" fmla="*/ 293748 w 5026"/>
                <a:gd name="T43" fmla="*/ 1898564 h 5027"/>
                <a:gd name="T44" fmla="*/ 346433 w 5026"/>
                <a:gd name="T45" fmla="*/ 1902728 h 5027"/>
                <a:gd name="T46" fmla="*/ 1576761 w 5026"/>
                <a:gd name="T47" fmla="*/ 1901971 h 5027"/>
                <a:gd name="T48" fmla="*/ 1628688 w 5026"/>
                <a:gd name="T49" fmla="*/ 1895536 h 5027"/>
                <a:gd name="T50" fmla="*/ 1677962 w 5026"/>
                <a:gd name="T51" fmla="*/ 1881532 h 5027"/>
                <a:gd name="T52" fmla="*/ 1723824 w 5026"/>
                <a:gd name="T53" fmla="*/ 1861093 h 5027"/>
                <a:gd name="T54" fmla="*/ 1766275 w 5026"/>
                <a:gd name="T55" fmla="*/ 1834219 h 5027"/>
                <a:gd name="T56" fmla="*/ 1803799 w 5026"/>
                <a:gd name="T57" fmla="*/ 1801290 h 5027"/>
                <a:gd name="T58" fmla="*/ 1836396 w 5026"/>
                <a:gd name="T59" fmla="*/ 1763818 h 5027"/>
                <a:gd name="T60" fmla="*/ 1863686 w 5026"/>
                <a:gd name="T61" fmla="*/ 1721426 h 5027"/>
                <a:gd name="T62" fmla="*/ 1884153 w 5026"/>
                <a:gd name="T63" fmla="*/ 1675627 h 5027"/>
                <a:gd name="T64" fmla="*/ 1898177 w 5026"/>
                <a:gd name="T65" fmla="*/ 1626422 h 5027"/>
                <a:gd name="T66" fmla="*/ 1904621 w 5026"/>
                <a:gd name="T67" fmla="*/ 1574567 h 5027"/>
                <a:gd name="T68" fmla="*/ 1905000 w 5026"/>
                <a:gd name="T69" fmla="*/ 345951 h 5027"/>
                <a:gd name="T70" fmla="*/ 1901210 w 5026"/>
                <a:gd name="T71" fmla="*/ 293339 h 5027"/>
                <a:gd name="T72" fmla="*/ 1889839 w 5026"/>
                <a:gd name="T73" fmla="*/ 242998 h 5027"/>
                <a:gd name="T74" fmla="*/ 1870887 w 5026"/>
                <a:gd name="T75" fmla="*/ 196064 h 5027"/>
                <a:gd name="T76" fmla="*/ 1846250 w 5026"/>
                <a:gd name="T77" fmla="*/ 152915 h 5027"/>
                <a:gd name="T78" fmla="*/ 1815170 w 5026"/>
                <a:gd name="T79" fmla="*/ 113551 h 5027"/>
                <a:gd name="T80" fmla="*/ 1779162 w 5026"/>
                <a:gd name="T81" fmla="*/ 79107 h 5027"/>
                <a:gd name="T82" fmla="*/ 1738606 w 5026"/>
                <a:gd name="T83" fmla="*/ 50341 h 5027"/>
                <a:gd name="T84" fmla="*/ 1693881 w 5026"/>
                <a:gd name="T85" fmla="*/ 27252 h 5027"/>
                <a:gd name="T86" fmla="*/ 1645744 w 5026"/>
                <a:gd name="T87" fmla="*/ 10977 h 5027"/>
                <a:gd name="T88" fmla="*/ 1594196 w 5026"/>
                <a:gd name="T89" fmla="*/ 1893 h 5027"/>
                <a:gd name="T90" fmla="*/ 1559326 w 5026"/>
                <a:gd name="T91" fmla="*/ 1124529 h 5027"/>
                <a:gd name="T92" fmla="*/ 779663 w 5026"/>
                <a:gd name="T93" fmla="*/ 1557156 h 5027"/>
                <a:gd name="T94" fmla="*/ 346433 w 5026"/>
                <a:gd name="T95" fmla="*/ 778578 h 5027"/>
                <a:gd name="T96" fmla="*/ 1126095 w 5026"/>
                <a:gd name="T97" fmla="*/ 345951 h 5027"/>
                <a:gd name="T98" fmla="*/ 1559326 w 5026"/>
                <a:gd name="T99" fmla="*/ 1124529 h 50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026" h="5027">
                  <a:moveTo>
                    <a:pt x="4113" y="0"/>
                  </a:moveTo>
                  <a:lnTo>
                    <a:pt x="914" y="0"/>
                  </a:lnTo>
                  <a:lnTo>
                    <a:pt x="867" y="1"/>
                  </a:lnTo>
                  <a:lnTo>
                    <a:pt x="821" y="5"/>
                  </a:lnTo>
                  <a:lnTo>
                    <a:pt x="775" y="11"/>
                  </a:lnTo>
                  <a:lnTo>
                    <a:pt x="730" y="19"/>
                  </a:lnTo>
                  <a:lnTo>
                    <a:pt x="686" y="29"/>
                  </a:lnTo>
                  <a:lnTo>
                    <a:pt x="642" y="42"/>
                  </a:lnTo>
                  <a:lnTo>
                    <a:pt x="599" y="56"/>
                  </a:lnTo>
                  <a:lnTo>
                    <a:pt x="558" y="72"/>
                  </a:lnTo>
                  <a:lnTo>
                    <a:pt x="518" y="90"/>
                  </a:lnTo>
                  <a:lnTo>
                    <a:pt x="478" y="111"/>
                  </a:lnTo>
                  <a:lnTo>
                    <a:pt x="440" y="133"/>
                  </a:lnTo>
                  <a:lnTo>
                    <a:pt x="404" y="156"/>
                  </a:lnTo>
                  <a:lnTo>
                    <a:pt x="368" y="182"/>
                  </a:lnTo>
                  <a:lnTo>
                    <a:pt x="333" y="209"/>
                  </a:lnTo>
                  <a:lnTo>
                    <a:pt x="300" y="238"/>
                  </a:lnTo>
                  <a:lnTo>
                    <a:pt x="268" y="268"/>
                  </a:lnTo>
                  <a:lnTo>
                    <a:pt x="238" y="300"/>
                  </a:lnTo>
                  <a:lnTo>
                    <a:pt x="209" y="333"/>
                  </a:lnTo>
                  <a:lnTo>
                    <a:pt x="181" y="368"/>
                  </a:lnTo>
                  <a:lnTo>
                    <a:pt x="156" y="404"/>
                  </a:lnTo>
                  <a:lnTo>
                    <a:pt x="133" y="440"/>
                  </a:lnTo>
                  <a:lnTo>
                    <a:pt x="111" y="478"/>
                  </a:lnTo>
                  <a:lnTo>
                    <a:pt x="90" y="518"/>
                  </a:lnTo>
                  <a:lnTo>
                    <a:pt x="72" y="558"/>
                  </a:lnTo>
                  <a:lnTo>
                    <a:pt x="56" y="599"/>
                  </a:lnTo>
                  <a:lnTo>
                    <a:pt x="42" y="642"/>
                  </a:lnTo>
                  <a:lnTo>
                    <a:pt x="29" y="686"/>
                  </a:lnTo>
                  <a:lnTo>
                    <a:pt x="19" y="730"/>
                  </a:lnTo>
                  <a:lnTo>
                    <a:pt x="11" y="775"/>
                  </a:lnTo>
                  <a:lnTo>
                    <a:pt x="5" y="821"/>
                  </a:lnTo>
                  <a:lnTo>
                    <a:pt x="1" y="867"/>
                  </a:lnTo>
                  <a:lnTo>
                    <a:pt x="0" y="914"/>
                  </a:lnTo>
                  <a:lnTo>
                    <a:pt x="0" y="4113"/>
                  </a:lnTo>
                  <a:lnTo>
                    <a:pt x="1" y="4160"/>
                  </a:lnTo>
                  <a:lnTo>
                    <a:pt x="5" y="4206"/>
                  </a:lnTo>
                  <a:lnTo>
                    <a:pt x="11" y="4252"/>
                  </a:lnTo>
                  <a:lnTo>
                    <a:pt x="19" y="4297"/>
                  </a:lnTo>
                  <a:lnTo>
                    <a:pt x="29" y="4341"/>
                  </a:lnTo>
                  <a:lnTo>
                    <a:pt x="42" y="4385"/>
                  </a:lnTo>
                  <a:lnTo>
                    <a:pt x="56" y="4427"/>
                  </a:lnTo>
                  <a:lnTo>
                    <a:pt x="72" y="4469"/>
                  </a:lnTo>
                  <a:lnTo>
                    <a:pt x="90" y="4509"/>
                  </a:lnTo>
                  <a:lnTo>
                    <a:pt x="111" y="4548"/>
                  </a:lnTo>
                  <a:lnTo>
                    <a:pt x="133" y="4588"/>
                  </a:lnTo>
                  <a:lnTo>
                    <a:pt x="156" y="4624"/>
                  </a:lnTo>
                  <a:lnTo>
                    <a:pt x="181" y="4660"/>
                  </a:lnTo>
                  <a:lnTo>
                    <a:pt x="209" y="4695"/>
                  </a:lnTo>
                  <a:lnTo>
                    <a:pt x="238" y="4728"/>
                  </a:lnTo>
                  <a:lnTo>
                    <a:pt x="268" y="4759"/>
                  </a:lnTo>
                  <a:lnTo>
                    <a:pt x="300" y="4789"/>
                  </a:lnTo>
                  <a:lnTo>
                    <a:pt x="333" y="4818"/>
                  </a:lnTo>
                  <a:lnTo>
                    <a:pt x="368" y="4846"/>
                  </a:lnTo>
                  <a:lnTo>
                    <a:pt x="404" y="4871"/>
                  </a:lnTo>
                  <a:lnTo>
                    <a:pt x="440" y="4895"/>
                  </a:lnTo>
                  <a:lnTo>
                    <a:pt x="478" y="4917"/>
                  </a:lnTo>
                  <a:lnTo>
                    <a:pt x="518" y="4937"/>
                  </a:lnTo>
                  <a:lnTo>
                    <a:pt x="558" y="4955"/>
                  </a:lnTo>
                  <a:lnTo>
                    <a:pt x="599" y="4971"/>
                  </a:lnTo>
                  <a:lnTo>
                    <a:pt x="642" y="4986"/>
                  </a:lnTo>
                  <a:lnTo>
                    <a:pt x="686" y="4999"/>
                  </a:lnTo>
                  <a:lnTo>
                    <a:pt x="730" y="5008"/>
                  </a:lnTo>
                  <a:lnTo>
                    <a:pt x="775" y="5016"/>
                  </a:lnTo>
                  <a:lnTo>
                    <a:pt x="821" y="5022"/>
                  </a:lnTo>
                  <a:lnTo>
                    <a:pt x="867" y="5025"/>
                  </a:lnTo>
                  <a:lnTo>
                    <a:pt x="914" y="5027"/>
                  </a:lnTo>
                  <a:lnTo>
                    <a:pt x="4113" y="5027"/>
                  </a:lnTo>
                  <a:lnTo>
                    <a:pt x="4160" y="5025"/>
                  </a:lnTo>
                  <a:lnTo>
                    <a:pt x="4206" y="5022"/>
                  </a:lnTo>
                  <a:lnTo>
                    <a:pt x="4252" y="5016"/>
                  </a:lnTo>
                  <a:lnTo>
                    <a:pt x="4297" y="5008"/>
                  </a:lnTo>
                  <a:lnTo>
                    <a:pt x="4342" y="4999"/>
                  </a:lnTo>
                  <a:lnTo>
                    <a:pt x="4384" y="4986"/>
                  </a:lnTo>
                  <a:lnTo>
                    <a:pt x="4427" y="4971"/>
                  </a:lnTo>
                  <a:lnTo>
                    <a:pt x="4469" y="4955"/>
                  </a:lnTo>
                  <a:lnTo>
                    <a:pt x="4509" y="4937"/>
                  </a:lnTo>
                  <a:lnTo>
                    <a:pt x="4548" y="4917"/>
                  </a:lnTo>
                  <a:lnTo>
                    <a:pt x="4587" y="4895"/>
                  </a:lnTo>
                  <a:lnTo>
                    <a:pt x="4624" y="4871"/>
                  </a:lnTo>
                  <a:lnTo>
                    <a:pt x="4660" y="4846"/>
                  </a:lnTo>
                  <a:lnTo>
                    <a:pt x="4694" y="4818"/>
                  </a:lnTo>
                  <a:lnTo>
                    <a:pt x="4728" y="4789"/>
                  </a:lnTo>
                  <a:lnTo>
                    <a:pt x="4759" y="4759"/>
                  </a:lnTo>
                  <a:lnTo>
                    <a:pt x="4789" y="4728"/>
                  </a:lnTo>
                  <a:lnTo>
                    <a:pt x="4818" y="4695"/>
                  </a:lnTo>
                  <a:lnTo>
                    <a:pt x="4845" y="4660"/>
                  </a:lnTo>
                  <a:lnTo>
                    <a:pt x="4871" y="4624"/>
                  </a:lnTo>
                  <a:lnTo>
                    <a:pt x="4895" y="4588"/>
                  </a:lnTo>
                  <a:lnTo>
                    <a:pt x="4917" y="4548"/>
                  </a:lnTo>
                  <a:lnTo>
                    <a:pt x="4936" y="4509"/>
                  </a:lnTo>
                  <a:lnTo>
                    <a:pt x="4955" y="4469"/>
                  </a:lnTo>
                  <a:lnTo>
                    <a:pt x="4971" y="4427"/>
                  </a:lnTo>
                  <a:lnTo>
                    <a:pt x="4986" y="4385"/>
                  </a:lnTo>
                  <a:lnTo>
                    <a:pt x="4997" y="4341"/>
                  </a:lnTo>
                  <a:lnTo>
                    <a:pt x="5008" y="4297"/>
                  </a:lnTo>
                  <a:lnTo>
                    <a:pt x="5016" y="4252"/>
                  </a:lnTo>
                  <a:lnTo>
                    <a:pt x="5022" y="4206"/>
                  </a:lnTo>
                  <a:lnTo>
                    <a:pt x="5025" y="4160"/>
                  </a:lnTo>
                  <a:lnTo>
                    <a:pt x="5026" y="4113"/>
                  </a:lnTo>
                  <a:lnTo>
                    <a:pt x="5026" y="914"/>
                  </a:lnTo>
                  <a:lnTo>
                    <a:pt x="5025" y="867"/>
                  </a:lnTo>
                  <a:lnTo>
                    <a:pt x="5022" y="821"/>
                  </a:lnTo>
                  <a:lnTo>
                    <a:pt x="5016" y="775"/>
                  </a:lnTo>
                  <a:lnTo>
                    <a:pt x="5008" y="730"/>
                  </a:lnTo>
                  <a:lnTo>
                    <a:pt x="4997" y="686"/>
                  </a:lnTo>
                  <a:lnTo>
                    <a:pt x="4986" y="642"/>
                  </a:lnTo>
                  <a:lnTo>
                    <a:pt x="4971" y="599"/>
                  </a:lnTo>
                  <a:lnTo>
                    <a:pt x="4955" y="558"/>
                  </a:lnTo>
                  <a:lnTo>
                    <a:pt x="4936" y="518"/>
                  </a:lnTo>
                  <a:lnTo>
                    <a:pt x="4917" y="478"/>
                  </a:lnTo>
                  <a:lnTo>
                    <a:pt x="4895" y="440"/>
                  </a:lnTo>
                  <a:lnTo>
                    <a:pt x="4871" y="404"/>
                  </a:lnTo>
                  <a:lnTo>
                    <a:pt x="4845" y="368"/>
                  </a:lnTo>
                  <a:lnTo>
                    <a:pt x="4818" y="333"/>
                  </a:lnTo>
                  <a:lnTo>
                    <a:pt x="4789" y="300"/>
                  </a:lnTo>
                  <a:lnTo>
                    <a:pt x="4759" y="268"/>
                  </a:lnTo>
                  <a:lnTo>
                    <a:pt x="4728" y="238"/>
                  </a:lnTo>
                  <a:lnTo>
                    <a:pt x="4694" y="209"/>
                  </a:lnTo>
                  <a:lnTo>
                    <a:pt x="4660" y="182"/>
                  </a:lnTo>
                  <a:lnTo>
                    <a:pt x="4624" y="156"/>
                  </a:lnTo>
                  <a:lnTo>
                    <a:pt x="4587" y="133"/>
                  </a:lnTo>
                  <a:lnTo>
                    <a:pt x="4548" y="111"/>
                  </a:lnTo>
                  <a:lnTo>
                    <a:pt x="4509" y="90"/>
                  </a:lnTo>
                  <a:lnTo>
                    <a:pt x="4469" y="72"/>
                  </a:lnTo>
                  <a:lnTo>
                    <a:pt x="4427" y="56"/>
                  </a:lnTo>
                  <a:lnTo>
                    <a:pt x="4384" y="42"/>
                  </a:lnTo>
                  <a:lnTo>
                    <a:pt x="4342" y="29"/>
                  </a:lnTo>
                  <a:lnTo>
                    <a:pt x="4297" y="19"/>
                  </a:lnTo>
                  <a:lnTo>
                    <a:pt x="4252" y="11"/>
                  </a:lnTo>
                  <a:lnTo>
                    <a:pt x="4206" y="5"/>
                  </a:lnTo>
                  <a:lnTo>
                    <a:pt x="4160" y="1"/>
                  </a:lnTo>
                  <a:lnTo>
                    <a:pt x="4113" y="0"/>
                  </a:lnTo>
                  <a:close/>
                  <a:moveTo>
                    <a:pt x="4114" y="2971"/>
                  </a:moveTo>
                  <a:lnTo>
                    <a:pt x="2971" y="2971"/>
                  </a:lnTo>
                  <a:lnTo>
                    <a:pt x="2971" y="4114"/>
                  </a:lnTo>
                  <a:lnTo>
                    <a:pt x="2057" y="4114"/>
                  </a:lnTo>
                  <a:lnTo>
                    <a:pt x="2057" y="2971"/>
                  </a:lnTo>
                  <a:lnTo>
                    <a:pt x="914" y="2971"/>
                  </a:lnTo>
                  <a:lnTo>
                    <a:pt x="914" y="2057"/>
                  </a:lnTo>
                  <a:lnTo>
                    <a:pt x="2057" y="2057"/>
                  </a:lnTo>
                  <a:lnTo>
                    <a:pt x="2057" y="914"/>
                  </a:lnTo>
                  <a:lnTo>
                    <a:pt x="2971" y="914"/>
                  </a:lnTo>
                  <a:lnTo>
                    <a:pt x="2971" y="2057"/>
                  </a:lnTo>
                  <a:lnTo>
                    <a:pt x="4114" y="2057"/>
                  </a:lnTo>
                  <a:lnTo>
                    <a:pt x="4114" y="297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
        <p:nvSpPr>
          <p:cNvPr id="30" name="TextBox 24"/>
          <p:cNvSpPr txBox="1"/>
          <p:nvPr/>
        </p:nvSpPr>
        <p:spPr>
          <a:xfrm>
            <a:off x="6835863"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4" name="组合 3"/>
          <p:cNvGrpSpPr/>
          <p:nvPr/>
        </p:nvGrpSpPr>
        <p:grpSpPr>
          <a:xfrm>
            <a:off x="4860138" y="1359982"/>
            <a:ext cx="2833829" cy="5160209"/>
            <a:chOff x="3645103" y="1019986"/>
            <a:chExt cx="2125372" cy="3870157"/>
          </a:xfrm>
        </p:grpSpPr>
        <p:grpSp>
          <p:nvGrpSpPr>
            <p:cNvPr id="28" name="Group 4"/>
            <p:cNvGrpSpPr/>
            <p:nvPr/>
          </p:nvGrpSpPr>
          <p:grpSpPr>
            <a:xfrm>
              <a:off x="3645103" y="1019986"/>
              <a:ext cx="2125372" cy="3870157"/>
              <a:chOff x="4789369" y="1779895"/>
              <a:chExt cx="2624138" cy="4778375"/>
            </a:xfrm>
          </p:grpSpPr>
          <p:sp>
            <p:nvSpPr>
              <p:cNvPr id="29" name="Oval 24"/>
              <p:cNvSpPr>
                <a:spLocks noChangeArrowheads="1"/>
              </p:cNvSpPr>
              <p:nvPr/>
            </p:nvSpPr>
            <p:spPr bwMode="auto">
              <a:xfrm>
                <a:off x="4789369" y="1779895"/>
                <a:ext cx="1577975" cy="1574799"/>
              </a:xfrm>
              <a:prstGeom prst="ellipse">
                <a:avLst/>
              </a:pr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0" name="Oval 25"/>
              <p:cNvSpPr>
                <a:spLocks noChangeArrowheads="1"/>
              </p:cNvSpPr>
              <p:nvPr/>
            </p:nvSpPr>
            <p:spPr bwMode="auto">
              <a:xfrm>
                <a:off x="5838707" y="2846695"/>
                <a:ext cx="1574799" cy="1574800"/>
              </a:xfrm>
              <a:prstGeom prst="ellipse">
                <a:avLst/>
              </a:pr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1" name="Oval 26"/>
              <p:cNvSpPr>
                <a:spLocks noChangeArrowheads="1"/>
              </p:cNvSpPr>
              <p:nvPr/>
            </p:nvSpPr>
            <p:spPr bwMode="auto">
              <a:xfrm>
                <a:off x="5838707" y="4983470"/>
                <a:ext cx="1574800" cy="1574800"/>
              </a:xfrm>
              <a:prstGeom prst="ellipse">
                <a:avLst/>
              </a:pr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2" name="Oval 27"/>
              <p:cNvSpPr>
                <a:spLocks noChangeArrowheads="1"/>
              </p:cNvSpPr>
              <p:nvPr/>
            </p:nvSpPr>
            <p:spPr bwMode="auto">
              <a:xfrm>
                <a:off x="4789369" y="3916670"/>
                <a:ext cx="1577975" cy="1574800"/>
              </a:xfrm>
              <a:prstGeom prst="ellipse">
                <a:avLst/>
              </a:pr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3" name="Freeform 33"/>
              <p:cNvSpPr/>
              <p:nvPr/>
            </p:nvSpPr>
            <p:spPr bwMode="auto">
              <a:xfrm>
                <a:off x="5432307" y="2383145"/>
                <a:ext cx="1198563" cy="374650"/>
              </a:xfrm>
              <a:custGeom>
                <a:avLst/>
                <a:gdLst>
                  <a:gd name="T0" fmla="*/ 499 w 499"/>
                  <a:gd name="T1" fmla="*/ 77 h 156"/>
                  <a:gd name="T2" fmla="*/ 422 w 499"/>
                  <a:gd name="T3" fmla="*/ 154 h 156"/>
                  <a:gd name="T4" fmla="*/ 78 w 499"/>
                  <a:gd name="T5" fmla="*/ 156 h 156"/>
                  <a:gd name="T6" fmla="*/ 1 w 499"/>
                  <a:gd name="T7" fmla="*/ 80 h 156"/>
                  <a:gd name="T8" fmla="*/ 1 w 499"/>
                  <a:gd name="T9" fmla="*/ 80 h 156"/>
                  <a:gd name="T10" fmla="*/ 77 w 499"/>
                  <a:gd name="T11" fmla="*/ 2 h 156"/>
                  <a:gd name="T12" fmla="*/ 421 w 499"/>
                  <a:gd name="T13" fmla="*/ 0 h 156"/>
                  <a:gd name="T14" fmla="*/ 499 w 499"/>
                  <a:gd name="T15" fmla="*/ 77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6">
                    <a:moveTo>
                      <a:pt x="499" y="77"/>
                    </a:moveTo>
                    <a:cubicBezTo>
                      <a:pt x="499" y="119"/>
                      <a:pt x="465" y="154"/>
                      <a:pt x="422" y="154"/>
                    </a:cubicBezTo>
                    <a:cubicBezTo>
                      <a:pt x="78" y="156"/>
                      <a:pt x="78" y="156"/>
                      <a:pt x="78" y="156"/>
                    </a:cubicBezTo>
                    <a:cubicBezTo>
                      <a:pt x="36" y="156"/>
                      <a:pt x="1" y="122"/>
                      <a:pt x="1" y="80"/>
                    </a:cubicBezTo>
                    <a:cubicBezTo>
                      <a:pt x="1" y="80"/>
                      <a:pt x="1" y="80"/>
                      <a:pt x="1" y="80"/>
                    </a:cubicBezTo>
                    <a:cubicBezTo>
                      <a:pt x="0" y="37"/>
                      <a:pt x="35" y="2"/>
                      <a:pt x="77" y="2"/>
                    </a:cubicBezTo>
                    <a:cubicBezTo>
                      <a:pt x="421" y="0"/>
                      <a:pt x="421" y="0"/>
                      <a:pt x="421" y="0"/>
                    </a:cubicBezTo>
                    <a:cubicBezTo>
                      <a:pt x="464" y="0"/>
                      <a:pt x="499" y="34"/>
                      <a:pt x="499" y="77"/>
                    </a:cubicBezTo>
                    <a:close/>
                  </a:path>
                </a:pathLst>
              </a:cu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4" name="Freeform 34"/>
              <p:cNvSpPr/>
              <p:nvPr/>
            </p:nvSpPr>
            <p:spPr bwMode="auto">
              <a:xfrm>
                <a:off x="5570419" y="5626407"/>
                <a:ext cx="1196975" cy="376237"/>
              </a:xfrm>
              <a:custGeom>
                <a:avLst/>
                <a:gdLst>
                  <a:gd name="T0" fmla="*/ 499 w 499"/>
                  <a:gd name="T1" fmla="*/ 77 h 157"/>
                  <a:gd name="T2" fmla="*/ 422 w 499"/>
                  <a:gd name="T3" fmla="*/ 154 h 157"/>
                  <a:gd name="T4" fmla="*/ 78 w 499"/>
                  <a:gd name="T5" fmla="*/ 156 h 157"/>
                  <a:gd name="T6" fmla="*/ 0 w 499"/>
                  <a:gd name="T7" fmla="*/ 80 h 157"/>
                  <a:gd name="T8" fmla="*/ 0 w 499"/>
                  <a:gd name="T9" fmla="*/ 80 h 157"/>
                  <a:gd name="T10" fmla="*/ 77 w 499"/>
                  <a:gd name="T11" fmla="*/ 2 h 157"/>
                  <a:gd name="T12" fmla="*/ 421 w 499"/>
                  <a:gd name="T13" fmla="*/ 0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19"/>
                      <a:pt x="465" y="154"/>
                      <a:pt x="422" y="154"/>
                    </a:cubicBezTo>
                    <a:cubicBezTo>
                      <a:pt x="78" y="156"/>
                      <a:pt x="78" y="156"/>
                      <a:pt x="78" y="156"/>
                    </a:cubicBezTo>
                    <a:cubicBezTo>
                      <a:pt x="35" y="157"/>
                      <a:pt x="1" y="122"/>
                      <a:pt x="0" y="80"/>
                    </a:cubicBezTo>
                    <a:cubicBezTo>
                      <a:pt x="0" y="80"/>
                      <a:pt x="0" y="80"/>
                      <a:pt x="0" y="80"/>
                    </a:cubicBezTo>
                    <a:cubicBezTo>
                      <a:pt x="0" y="37"/>
                      <a:pt x="34" y="3"/>
                      <a:pt x="77" y="2"/>
                    </a:cubicBezTo>
                    <a:cubicBezTo>
                      <a:pt x="421" y="0"/>
                      <a:pt x="421" y="0"/>
                      <a:pt x="421" y="0"/>
                    </a:cubicBezTo>
                    <a:cubicBezTo>
                      <a:pt x="464" y="0"/>
                      <a:pt x="498" y="34"/>
                      <a:pt x="499" y="77"/>
                    </a:cubicBezTo>
                    <a:close/>
                  </a:path>
                </a:pathLst>
              </a:cu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5" name="Freeform 35"/>
              <p:cNvSpPr/>
              <p:nvPr/>
            </p:nvSpPr>
            <p:spPr bwMode="auto">
              <a:xfrm>
                <a:off x="5432307" y="4523095"/>
                <a:ext cx="1198563" cy="376237"/>
              </a:xfrm>
              <a:custGeom>
                <a:avLst/>
                <a:gdLst>
                  <a:gd name="T0" fmla="*/ 499 w 499"/>
                  <a:gd name="T1" fmla="*/ 77 h 157"/>
                  <a:gd name="T2" fmla="*/ 422 w 499"/>
                  <a:gd name="T3" fmla="*/ 155 h 157"/>
                  <a:gd name="T4" fmla="*/ 78 w 499"/>
                  <a:gd name="T5" fmla="*/ 157 h 157"/>
                  <a:gd name="T6" fmla="*/ 1 w 499"/>
                  <a:gd name="T7" fmla="*/ 80 h 157"/>
                  <a:gd name="T8" fmla="*/ 1 w 499"/>
                  <a:gd name="T9" fmla="*/ 80 h 157"/>
                  <a:gd name="T10" fmla="*/ 77 w 499"/>
                  <a:gd name="T11" fmla="*/ 3 h 157"/>
                  <a:gd name="T12" fmla="*/ 421 w 499"/>
                  <a:gd name="T13" fmla="*/ 1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20"/>
                      <a:pt x="465" y="155"/>
                      <a:pt x="422" y="155"/>
                    </a:cubicBezTo>
                    <a:cubicBezTo>
                      <a:pt x="78" y="157"/>
                      <a:pt x="78" y="157"/>
                      <a:pt x="78" y="157"/>
                    </a:cubicBezTo>
                    <a:cubicBezTo>
                      <a:pt x="36" y="157"/>
                      <a:pt x="1" y="123"/>
                      <a:pt x="1" y="80"/>
                    </a:cubicBezTo>
                    <a:cubicBezTo>
                      <a:pt x="1" y="80"/>
                      <a:pt x="1" y="80"/>
                      <a:pt x="1" y="80"/>
                    </a:cubicBezTo>
                    <a:cubicBezTo>
                      <a:pt x="0" y="38"/>
                      <a:pt x="35" y="3"/>
                      <a:pt x="77" y="3"/>
                    </a:cubicBezTo>
                    <a:cubicBezTo>
                      <a:pt x="421" y="1"/>
                      <a:pt x="421" y="1"/>
                      <a:pt x="421" y="1"/>
                    </a:cubicBezTo>
                    <a:cubicBezTo>
                      <a:pt x="464" y="0"/>
                      <a:pt x="499" y="35"/>
                      <a:pt x="499" y="77"/>
                    </a:cubicBezTo>
                    <a:close/>
                  </a:path>
                </a:pathLst>
              </a:cu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6" name="Freeform 36"/>
              <p:cNvSpPr/>
              <p:nvPr/>
            </p:nvSpPr>
            <p:spPr bwMode="auto">
              <a:xfrm>
                <a:off x="5591057" y="3448357"/>
                <a:ext cx="1195388" cy="376237"/>
              </a:xfrm>
              <a:custGeom>
                <a:avLst/>
                <a:gdLst>
                  <a:gd name="T0" fmla="*/ 498 w 498"/>
                  <a:gd name="T1" fmla="*/ 77 h 157"/>
                  <a:gd name="T2" fmla="*/ 422 w 498"/>
                  <a:gd name="T3" fmla="*/ 154 h 157"/>
                  <a:gd name="T4" fmla="*/ 77 w 498"/>
                  <a:gd name="T5" fmla="*/ 156 h 157"/>
                  <a:gd name="T6" fmla="*/ 0 w 498"/>
                  <a:gd name="T7" fmla="*/ 80 h 157"/>
                  <a:gd name="T8" fmla="*/ 0 w 498"/>
                  <a:gd name="T9" fmla="*/ 80 h 157"/>
                  <a:gd name="T10" fmla="*/ 76 w 498"/>
                  <a:gd name="T11" fmla="*/ 2 h 157"/>
                  <a:gd name="T12" fmla="*/ 421 w 498"/>
                  <a:gd name="T13" fmla="*/ 0 h 157"/>
                  <a:gd name="T14" fmla="*/ 498 w 49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157">
                    <a:moveTo>
                      <a:pt x="498" y="77"/>
                    </a:moveTo>
                    <a:cubicBezTo>
                      <a:pt x="498" y="119"/>
                      <a:pt x="464" y="154"/>
                      <a:pt x="422" y="154"/>
                    </a:cubicBezTo>
                    <a:cubicBezTo>
                      <a:pt x="77" y="156"/>
                      <a:pt x="77" y="156"/>
                      <a:pt x="77" y="156"/>
                    </a:cubicBezTo>
                    <a:cubicBezTo>
                      <a:pt x="35" y="157"/>
                      <a:pt x="0" y="122"/>
                      <a:pt x="0" y="80"/>
                    </a:cubicBezTo>
                    <a:cubicBezTo>
                      <a:pt x="0" y="80"/>
                      <a:pt x="0" y="80"/>
                      <a:pt x="0" y="80"/>
                    </a:cubicBezTo>
                    <a:cubicBezTo>
                      <a:pt x="0" y="37"/>
                      <a:pt x="34" y="2"/>
                      <a:pt x="76" y="2"/>
                    </a:cubicBezTo>
                    <a:cubicBezTo>
                      <a:pt x="421" y="0"/>
                      <a:pt x="421" y="0"/>
                      <a:pt x="421" y="0"/>
                    </a:cubicBezTo>
                    <a:cubicBezTo>
                      <a:pt x="463" y="0"/>
                      <a:pt x="498" y="34"/>
                      <a:pt x="498" y="77"/>
                    </a:cubicBezTo>
                    <a:close/>
                  </a:path>
                </a:pathLst>
              </a:cu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7" name="文本框 91"/>
              <p:cNvSpPr txBox="1"/>
              <p:nvPr/>
            </p:nvSpPr>
            <p:spPr>
              <a:xfrm>
                <a:off x="6194636" y="2340241"/>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charset="-122"/>
                  </a:rPr>
                  <a:t>01</a:t>
                </a:r>
              </a:p>
            </p:txBody>
          </p:sp>
          <p:sp>
            <p:nvSpPr>
              <p:cNvPr id="38" name="文本框 92"/>
              <p:cNvSpPr txBox="1"/>
              <p:nvPr/>
            </p:nvSpPr>
            <p:spPr>
              <a:xfrm>
                <a:off x="5548610" y="3421040"/>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charset="-122"/>
                  </a:rPr>
                  <a:t>02</a:t>
                </a:r>
                <a:endParaRPr lang="zh-CN" altLang="en-US" sz="2400" dirty="0">
                  <a:solidFill>
                    <a:schemeClr val="bg1"/>
                  </a:solidFill>
                  <a:latin typeface="+mj-ea"/>
                  <a:ea typeface="+mj-ea"/>
                  <a:cs typeface="Arial Unicode MS" panose="020B0604020202020204" charset="-122"/>
                </a:endParaRPr>
              </a:p>
            </p:txBody>
          </p:sp>
          <p:sp>
            <p:nvSpPr>
              <p:cNvPr id="39" name="文本框 93"/>
              <p:cNvSpPr txBox="1"/>
              <p:nvPr/>
            </p:nvSpPr>
            <p:spPr>
              <a:xfrm>
                <a:off x="6205678" y="4500940"/>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charset="-122"/>
                  </a:rPr>
                  <a:t>03</a:t>
                </a:r>
                <a:endParaRPr lang="zh-CN" altLang="en-US" sz="2400" dirty="0">
                  <a:solidFill>
                    <a:schemeClr val="bg1"/>
                  </a:solidFill>
                  <a:latin typeface="+mj-ea"/>
                  <a:ea typeface="+mj-ea"/>
                  <a:cs typeface="Arial Unicode MS" panose="020B0604020202020204" charset="-122"/>
                </a:endParaRPr>
              </a:p>
            </p:txBody>
          </p:sp>
          <p:sp>
            <p:nvSpPr>
              <p:cNvPr id="40" name="文本框 94"/>
              <p:cNvSpPr txBox="1"/>
              <p:nvPr/>
            </p:nvSpPr>
            <p:spPr>
              <a:xfrm>
                <a:off x="5532785" y="5610323"/>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charset="-122"/>
                  </a:rPr>
                  <a:t>04</a:t>
                </a:r>
                <a:endParaRPr lang="zh-CN" altLang="en-US" sz="2400" dirty="0">
                  <a:solidFill>
                    <a:schemeClr val="bg1"/>
                  </a:solidFill>
                  <a:latin typeface="+mj-ea"/>
                  <a:ea typeface="+mj-ea"/>
                  <a:cs typeface="Arial Unicode MS" panose="020B0604020202020204" charset="-122"/>
                </a:endParaRPr>
              </a:p>
            </p:txBody>
          </p:sp>
          <p:sp>
            <p:nvSpPr>
              <p:cNvPr id="41" name="Oval 35"/>
              <p:cNvSpPr/>
              <p:nvPr/>
            </p:nvSpPr>
            <p:spPr>
              <a:xfrm>
                <a:off x="4915678" y="1896321"/>
                <a:ext cx="1338772"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sp>
            <p:nvSpPr>
              <p:cNvPr id="42" name="Oval 33"/>
              <p:cNvSpPr/>
              <p:nvPr/>
            </p:nvSpPr>
            <p:spPr>
              <a:xfrm>
                <a:off x="5966244" y="2968676"/>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sp>
            <p:nvSpPr>
              <p:cNvPr id="43" name="Oval 31"/>
              <p:cNvSpPr/>
              <p:nvPr/>
            </p:nvSpPr>
            <p:spPr>
              <a:xfrm>
                <a:off x="4913346" y="4037231"/>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sp>
            <p:nvSpPr>
              <p:cNvPr id="44" name="Oval 27"/>
              <p:cNvSpPr/>
              <p:nvPr/>
            </p:nvSpPr>
            <p:spPr>
              <a:xfrm>
                <a:off x="5953932" y="5102078"/>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grpSp>
        <p:grpSp>
          <p:nvGrpSpPr>
            <p:cNvPr id="45" name="Group 37"/>
            <p:cNvGrpSpPr/>
            <p:nvPr/>
          </p:nvGrpSpPr>
          <p:grpSpPr>
            <a:xfrm>
              <a:off x="4087567" y="3176369"/>
              <a:ext cx="413696" cy="414403"/>
              <a:chOff x="9145588" y="4435475"/>
              <a:chExt cx="464344" cy="465138"/>
            </a:xfrm>
            <a:solidFill>
              <a:schemeClr val="bg2"/>
            </a:solidFill>
          </p:grpSpPr>
          <p:sp>
            <p:nvSpPr>
              <p:cNvPr id="46"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47"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48"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49"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0"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1"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2"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3"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4"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grpSp>
        <p:grpSp>
          <p:nvGrpSpPr>
            <p:cNvPr id="55" name="Group 47"/>
            <p:cNvGrpSpPr/>
            <p:nvPr/>
          </p:nvGrpSpPr>
          <p:grpSpPr>
            <a:xfrm>
              <a:off x="4964971" y="2314913"/>
              <a:ext cx="387530" cy="413696"/>
              <a:chOff x="9159875" y="1647825"/>
              <a:chExt cx="434975" cy="464344"/>
            </a:xfrm>
            <a:solidFill>
              <a:schemeClr val="tx2"/>
            </a:solidFill>
          </p:grpSpPr>
          <p:sp>
            <p:nvSpPr>
              <p:cNvPr id="56"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57"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58"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grpSp>
        <p:grpSp>
          <p:nvGrpSpPr>
            <p:cNvPr id="59" name="Group 51"/>
            <p:cNvGrpSpPr/>
            <p:nvPr/>
          </p:nvGrpSpPr>
          <p:grpSpPr>
            <a:xfrm>
              <a:off x="4087567" y="1450983"/>
              <a:ext cx="414403" cy="413696"/>
              <a:chOff x="6357938" y="1647825"/>
              <a:chExt cx="465138" cy="464344"/>
            </a:xfrm>
            <a:solidFill>
              <a:schemeClr val="bg2"/>
            </a:solidFill>
          </p:grpSpPr>
          <p:sp>
            <p:nvSpPr>
              <p:cNvPr id="60" name="AutoShape 84"/>
              <p:cNvSpPr/>
              <p:nvPr/>
            </p:nvSpPr>
            <p:spPr bwMode="auto">
              <a:xfrm>
                <a:off x="6357938" y="1647825"/>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1" name="AutoShape 85"/>
              <p:cNvSpPr/>
              <p:nvPr/>
            </p:nvSpPr>
            <p:spPr bwMode="auto">
              <a:xfrm>
                <a:off x="6634163" y="1821657"/>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2" name="AutoShape 86"/>
              <p:cNvSpPr/>
              <p:nvPr/>
            </p:nvSpPr>
            <p:spPr bwMode="auto">
              <a:xfrm>
                <a:off x="6634163" y="1778000"/>
                <a:ext cx="130175"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3" name="AutoShape 87"/>
              <p:cNvSpPr/>
              <p:nvPr/>
            </p:nvSpPr>
            <p:spPr bwMode="auto">
              <a:xfrm>
                <a:off x="6634163" y="1734344"/>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4" name="AutoShape 88"/>
              <p:cNvSpPr/>
              <p:nvPr/>
            </p:nvSpPr>
            <p:spPr bwMode="auto">
              <a:xfrm>
                <a:off x="6474619"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5" name="AutoShape 89"/>
              <p:cNvSpPr/>
              <p:nvPr/>
            </p:nvSpPr>
            <p:spPr bwMode="auto">
              <a:xfrm>
                <a:off x="6474619"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6" name="AutoShape 90"/>
              <p:cNvSpPr/>
              <p:nvPr/>
            </p:nvSpPr>
            <p:spPr bwMode="auto">
              <a:xfrm>
                <a:off x="6474619"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7" name="AutoShape 91"/>
              <p:cNvSpPr/>
              <p:nvPr/>
            </p:nvSpPr>
            <p:spPr bwMode="auto">
              <a:xfrm>
                <a:off x="6634163"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8" name="AutoShape 92"/>
              <p:cNvSpPr/>
              <p:nvPr/>
            </p:nvSpPr>
            <p:spPr bwMode="auto">
              <a:xfrm>
                <a:off x="6634163"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9" name="AutoShape 93"/>
              <p:cNvSpPr/>
              <p:nvPr/>
            </p:nvSpPr>
            <p:spPr bwMode="auto">
              <a:xfrm>
                <a:off x="6634163"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70" name="AutoShape 94"/>
              <p:cNvSpPr/>
              <p:nvPr/>
            </p:nvSpPr>
            <p:spPr bwMode="auto">
              <a:xfrm>
                <a:off x="6474619" y="1865313"/>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71" name="AutoShape 95"/>
              <p:cNvSpPr/>
              <p:nvPr/>
            </p:nvSpPr>
            <p:spPr bwMode="auto">
              <a:xfrm>
                <a:off x="6474619" y="1908969"/>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72" name="AutoShape 96"/>
              <p:cNvSpPr/>
              <p:nvPr/>
            </p:nvSpPr>
            <p:spPr bwMode="auto">
              <a:xfrm>
                <a:off x="6474619" y="1705769"/>
                <a:ext cx="130175"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grpSp>
        <p:grpSp>
          <p:nvGrpSpPr>
            <p:cNvPr id="73" name="Group 65"/>
            <p:cNvGrpSpPr/>
            <p:nvPr/>
          </p:nvGrpSpPr>
          <p:grpSpPr>
            <a:xfrm>
              <a:off x="4929392" y="4093642"/>
              <a:ext cx="414403" cy="388237"/>
              <a:chOff x="5368132" y="3540125"/>
              <a:chExt cx="465138" cy="435769"/>
            </a:xfrm>
            <a:solidFill>
              <a:schemeClr val="tx2"/>
            </a:solidFill>
          </p:grpSpPr>
          <p:sp>
            <p:nvSpPr>
              <p:cNvPr id="7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7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grpSp>
      </p:grpSp>
      <p:grpSp>
        <p:nvGrpSpPr>
          <p:cNvPr id="3" name="组合 2"/>
          <p:cNvGrpSpPr/>
          <p:nvPr/>
        </p:nvGrpSpPr>
        <p:grpSpPr>
          <a:xfrm>
            <a:off x="7850173" y="2765793"/>
            <a:ext cx="4341828" cy="1269223"/>
            <a:chOff x="5887629" y="2074345"/>
            <a:chExt cx="3256371" cy="951917"/>
          </a:xfrm>
        </p:grpSpPr>
        <p:sp>
          <p:nvSpPr>
            <p:cNvPr id="77" name="TextBox 76"/>
            <p:cNvSpPr txBox="1"/>
            <p:nvPr/>
          </p:nvSpPr>
          <p:spPr>
            <a:xfrm>
              <a:off x="58876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89" name="TextBox 88"/>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grpSp>
        <p:nvGrpSpPr>
          <p:cNvPr id="91" name="组合 90"/>
          <p:cNvGrpSpPr/>
          <p:nvPr/>
        </p:nvGrpSpPr>
        <p:grpSpPr>
          <a:xfrm>
            <a:off x="7850173" y="4879903"/>
            <a:ext cx="4341828" cy="1269223"/>
            <a:chOff x="5887629" y="2074345"/>
            <a:chExt cx="3256371" cy="951917"/>
          </a:xfrm>
        </p:grpSpPr>
        <p:sp>
          <p:nvSpPr>
            <p:cNvPr id="92" name="TextBox 91"/>
            <p:cNvSpPr txBox="1"/>
            <p:nvPr/>
          </p:nvSpPr>
          <p:spPr>
            <a:xfrm>
              <a:off x="58876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93" name="TextBox 92"/>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grpSp>
        <p:nvGrpSpPr>
          <p:cNvPr id="94" name="组合 93"/>
          <p:cNvGrpSpPr/>
          <p:nvPr/>
        </p:nvGrpSpPr>
        <p:grpSpPr>
          <a:xfrm>
            <a:off x="1562962" y="1611135"/>
            <a:ext cx="4197812" cy="1269223"/>
            <a:chOff x="5995641" y="2074345"/>
            <a:chExt cx="3148359" cy="951917"/>
          </a:xfrm>
        </p:grpSpPr>
        <p:sp>
          <p:nvSpPr>
            <p:cNvPr id="95" name="TextBox 94"/>
            <p:cNvSpPr txBox="1"/>
            <p:nvPr/>
          </p:nvSpPr>
          <p:spPr>
            <a:xfrm>
              <a:off x="71830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96" name="TextBox 95"/>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grpSp>
        <p:nvGrpSpPr>
          <p:cNvPr id="97" name="组合 96"/>
          <p:cNvGrpSpPr/>
          <p:nvPr/>
        </p:nvGrpSpPr>
        <p:grpSpPr>
          <a:xfrm>
            <a:off x="1562962" y="3731633"/>
            <a:ext cx="4197812" cy="1269223"/>
            <a:chOff x="5995641" y="2074345"/>
            <a:chExt cx="3148359" cy="951917"/>
          </a:xfrm>
        </p:grpSpPr>
        <p:sp>
          <p:nvSpPr>
            <p:cNvPr id="98" name="TextBox 97"/>
            <p:cNvSpPr txBox="1"/>
            <p:nvPr/>
          </p:nvSpPr>
          <p:spPr>
            <a:xfrm>
              <a:off x="71830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99" name="TextBox 98"/>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cBhvr additive="base">
                                        <p:cTn id="23" dur="500" fill="hold"/>
                                        <p:tgtEl>
                                          <p:spTgt spid="91"/>
                                        </p:tgtEl>
                                        <p:attrNameLst>
                                          <p:attrName>ppt_x</p:attrName>
                                        </p:attrNameLst>
                                      </p:cBhvr>
                                      <p:tavLst>
                                        <p:tav tm="0">
                                          <p:val>
                                            <p:strVal val="1+#ppt_w/2"/>
                                          </p:val>
                                        </p:tav>
                                        <p:tav tm="100000">
                                          <p:val>
                                            <p:strVal val="#ppt_x"/>
                                          </p:val>
                                        </p:tav>
                                      </p:tavLst>
                                    </p:anim>
                                    <p:anim calcmode="lin" valueType="num">
                                      <p:cBhvr additive="base">
                                        <p:cTn id="24"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94"/>
                                        </p:tgtEl>
                                        <p:attrNameLst>
                                          <p:attrName>style.visibility</p:attrName>
                                        </p:attrNameLst>
                                      </p:cBhvr>
                                      <p:to>
                                        <p:strVal val="visible"/>
                                      </p:to>
                                    </p:set>
                                    <p:anim calcmode="lin" valueType="num">
                                      <p:cBhvr additive="base">
                                        <p:cTn id="29" dur="500" fill="hold"/>
                                        <p:tgtEl>
                                          <p:spTgt spid="94"/>
                                        </p:tgtEl>
                                        <p:attrNameLst>
                                          <p:attrName>ppt_x</p:attrName>
                                        </p:attrNameLst>
                                      </p:cBhvr>
                                      <p:tavLst>
                                        <p:tav tm="0">
                                          <p:val>
                                            <p:strVal val="0-#ppt_w/2"/>
                                          </p:val>
                                        </p:tav>
                                        <p:tav tm="100000">
                                          <p:val>
                                            <p:strVal val="#ppt_x"/>
                                          </p:val>
                                        </p:tav>
                                      </p:tavLst>
                                    </p:anim>
                                    <p:anim calcmode="lin" valueType="num">
                                      <p:cBhvr additive="base">
                                        <p:cTn id="30" dur="500" fill="hold"/>
                                        <p:tgtEl>
                                          <p:spTgt spid="94"/>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97"/>
                                        </p:tgtEl>
                                        <p:attrNameLst>
                                          <p:attrName>style.visibility</p:attrName>
                                        </p:attrNameLst>
                                      </p:cBhvr>
                                      <p:to>
                                        <p:strVal val="visible"/>
                                      </p:to>
                                    </p:set>
                                    <p:anim calcmode="lin" valueType="num">
                                      <p:cBhvr additive="base">
                                        <p:cTn id="33" dur="500" fill="hold"/>
                                        <p:tgtEl>
                                          <p:spTgt spid="97"/>
                                        </p:tgtEl>
                                        <p:attrNameLst>
                                          <p:attrName>ppt_x</p:attrName>
                                        </p:attrNameLst>
                                      </p:cBhvr>
                                      <p:tavLst>
                                        <p:tav tm="0">
                                          <p:val>
                                            <p:strVal val="0-#ppt_w/2"/>
                                          </p:val>
                                        </p:tav>
                                        <p:tav tm="100000">
                                          <p:val>
                                            <p:strVal val="#ppt_x"/>
                                          </p:val>
                                        </p:tav>
                                      </p:tavLst>
                                    </p:anim>
                                    <p:anim calcmode="lin" valueType="num">
                                      <p:cBhvr additive="base">
                                        <p:cTn id="34" dur="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158" name="Freeform 913"/>
          <p:cNvSpPr>
            <a:spLocks noEditPoints="1"/>
          </p:cNvSpPr>
          <p:nvPr/>
        </p:nvSpPr>
        <p:spPr bwMode="auto">
          <a:xfrm>
            <a:off x="5537052" y="4009463"/>
            <a:ext cx="867555" cy="744669"/>
          </a:xfrm>
          <a:custGeom>
            <a:avLst/>
            <a:gdLst>
              <a:gd name="T0" fmla="*/ 562282 w 154"/>
              <a:gd name="T1" fmla="*/ 371910 h 144"/>
              <a:gd name="T2" fmla="*/ 621754 w 154"/>
              <a:gd name="T3" fmla="*/ 355740 h 144"/>
              <a:gd name="T4" fmla="*/ 805577 w 154"/>
              <a:gd name="T5" fmla="*/ 32340 h 144"/>
              <a:gd name="T6" fmla="*/ 697446 w 154"/>
              <a:gd name="T7" fmla="*/ 32340 h 144"/>
              <a:gd name="T8" fmla="*/ 643380 w 154"/>
              <a:gd name="T9" fmla="*/ 32340 h 144"/>
              <a:gd name="T10" fmla="*/ 643380 w 154"/>
              <a:gd name="T11" fmla="*/ 0 h 144"/>
              <a:gd name="T12" fmla="*/ 189230 w 154"/>
              <a:gd name="T13" fmla="*/ 0 h 144"/>
              <a:gd name="T14" fmla="*/ 189230 w 154"/>
              <a:gd name="T15" fmla="*/ 32340 h 144"/>
              <a:gd name="T16" fmla="*/ 135164 w 154"/>
              <a:gd name="T17" fmla="*/ 32340 h 144"/>
              <a:gd name="T18" fmla="*/ 27033 w 154"/>
              <a:gd name="T19" fmla="*/ 32340 h 144"/>
              <a:gd name="T20" fmla="*/ 210856 w 154"/>
              <a:gd name="T21" fmla="*/ 355740 h 144"/>
              <a:gd name="T22" fmla="*/ 270328 w 154"/>
              <a:gd name="T23" fmla="*/ 371910 h 144"/>
              <a:gd name="T24" fmla="*/ 383866 w 154"/>
              <a:gd name="T25" fmla="*/ 447371 h 144"/>
              <a:gd name="T26" fmla="*/ 383866 w 154"/>
              <a:gd name="T27" fmla="*/ 679141 h 144"/>
              <a:gd name="T28" fmla="*/ 189230 w 154"/>
              <a:gd name="T29" fmla="*/ 776161 h 144"/>
              <a:gd name="T30" fmla="*/ 643380 w 154"/>
              <a:gd name="T31" fmla="*/ 776161 h 144"/>
              <a:gd name="T32" fmla="*/ 448744 w 154"/>
              <a:gd name="T33" fmla="*/ 679141 h 144"/>
              <a:gd name="T34" fmla="*/ 448744 w 154"/>
              <a:gd name="T35" fmla="*/ 447371 h 144"/>
              <a:gd name="T36" fmla="*/ 562282 w 154"/>
              <a:gd name="T37" fmla="*/ 371910 h 144"/>
              <a:gd name="T38" fmla="*/ 643380 w 154"/>
              <a:gd name="T39" fmla="*/ 140140 h 144"/>
              <a:gd name="T40" fmla="*/ 643380 w 154"/>
              <a:gd name="T41" fmla="*/ 64680 h 144"/>
              <a:gd name="T42" fmla="*/ 697446 w 154"/>
              <a:gd name="T43" fmla="*/ 64680 h 144"/>
              <a:gd name="T44" fmla="*/ 773138 w 154"/>
              <a:gd name="T45" fmla="*/ 64680 h 144"/>
              <a:gd name="T46" fmla="*/ 610941 w 154"/>
              <a:gd name="T47" fmla="*/ 323400 h 144"/>
              <a:gd name="T48" fmla="*/ 589315 w 154"/>
              <a:gd name="T49" fmla="*/ 334180 h 144"/>
              <a:gd name="T50" fmla="*/ 643380 w 154"/>
              <a:gd name="T51" fmla="*/ 140140 h 144"/>
              <a:gd name="T52" fmla="*/ 221669 w 154"/>
              <a:gd name="T53" fmla="*/ 323400 h 144"/>
              <a:gd name="T54" fmla="*/ 59472 w 154"/>
              <a:gd name="T55" fmla="*/ 64680 h 144"/>
              <a:gd name="T56" fmla="*/ 135164 w 154"/>
              <a:gd name="T57" fmla="*/ 64680 h 144"/>
              <a:gd name="T58" fmla="*/ 189230 w 154"/>
              <a:gd name="T59" fmla="*/ 64680 h 144"/>
              <a:gd name="T60" fmla="*/ 189230 w 154"/>
              <a:gd name="T61" fmla="*/ 140140 h 144"/>
              <a:gd name="T62" fmla="*/ 243295 w 154"/>
              <a:gd name="T63" fmla="*/ 334180 h 144"/>
              <a:gd name="T64" fmla="*/ 221669 w 154"/>
              <a:gd name="T65" fmla="*/ 323400 h 144"/>
              <a:gd name="T66" fmla="*/ 416305 w 154"/>
              <a:gd name="T67" fmla="*/ 285670 h 144"/>
              <a:gd name="T68" fmla="*/ 313580 w 154"/>
              <a:gd name="T69" fmla="*/ 355740 h 144"/>
              <a:gd name="T70" fmla="*/ 351426 w 154"/>
              <a:gd name="T71" fmla="*/ 237160 h 144"/>
              <a:gd name="T72" fmla="*/ 254108 w 154"/>
              <a:gd name="T73" fmla="*/ 167090 h 144"/>
              <a:gd name="T74" fmla="*/ 378459 w 154"/>
              <a:gd name="T75" fmla="*/ 161700 h 144"/>
              <a:gd name="T76" fmla="*/ 416305 w 154"/>
              <a:gd name="T77" fmla="*/ 48510 h 144"/>
              <a:gd name="T78" fmla="*/ 454151 w 154"/>
              <a:gd name="T79" fmla="*/ 161700 h 144"/>
              <a:gd name="T80" fmla="*/ 578502 w 154"/>
              <a:gd name="T81" fmla="*/ 167090 h 144"/>
              <a:gd name="T82" fmla="*/ 481184 w 154"/>
              <a:gd name="T83" fmla="*/ 237160 h 144"/>
              <a:gd name="T84" fmla="*/ 519030 w 154"/>
              <a:gd name="T85" fmla="*/ 355740 h 144"/>
              <a:gd name="T86" fmla="*/ 416305 w 154"/>
              <a:gd name="T87" fmla="*/ 285670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44"/>
              <a:gd name="T134" fmla="*/ 154 w 154"/>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bg1"/>
          </a:solidFill>
          <a:ln w="9525">
            <a:noFill/>
            <a:round/>
          </a:ln>
          <a:effectLst>
            <a:outerShdw blurRad="50800" dist="38100" dir="2700000" algn="tl" rotWithShape="0">
              <a:prstClr val="black">
                <a:alpha val="40000"/>
              </a:prstClr>
            </a:outerShdw>
          </a:effectLst>
        </p:spPr>
        <p:txBody>
          <a:bodyPr/>
          <a:lstStyle/>
          <a:p>
            <a:endParaRPr lang="zh-CN" altLang="en-US" sz="6665"/>
          </a:p>
        </p:txBody>
      </p:sp>
      <p:grpSp>
        <p:nvGrpSpPr>
          <p:cNvPr id="16" name="组合 15"/>
          <p:cNvGrpSpPr/>
          <p:nvPr/>
        </p:nvGrpSpPr>
        <p:grpSpPr>
          <a:xfrm>
            <a:off x="3707623" y="3738042"/>
            <a:ext cx="2238895" cy="1776499"/>
            <a:chOff x="2780717" y="2867031"/>
            <a:chExt cx="1679171" cy="1332374"/>
          </a:xfrm>
        </p:grpSpPr>
        <p:sp>
          <p:nvSpPr>
            <p:cNvPr id="160" name="等腰三角形 159"/>
            <p:cNvSpPr/>
            <p:nvPr/>
          </p:nvSpPr>
          <p:spPr bwMode="auto">
            <a:xfrm>
              <a:off x="2780717" y="2867031"/>
              <a:ext cx="1679171" cy="1332374"/>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1" name="文本框 6"/>
            <p:cNvSpPr txBox="1">
              <a:spLocks noChangeArrowheads="1"/>
            </p:cNvSpPr>
            <p:nvPr/>
          </p:nvSpPr>
          <p:spPr bwMode="auto">
            <a:xfrm>
              <a:off x="3284876" y="3310341"/>
              <a:ext cx="454692" cy="684755"/>
            </a:xfrm>
            <a:prstGeom prst="rect">
              <a:avLst/>
            </a:prstGeom>
            <a:noFill/>
            <a:ln w="9525">
              <a:noFill/>
              <a:miter lim="800000"/>
            </a:ln>
          </p:spPr>
          <p:txBody>
            <a:bodyPr wrap="none">
              <a:spAutoFit/>
            </a:bodyPr>
            <a:lstStyle/>
            <a:p>
              <a:r>
                <a:rPr lang="en-US" altLang="zh-CN" sz="5335" b="1" dirty="0">
                  <a:solidFill>
                    <a:schemeClr val="tx2"/>
                  </a:solidFill>
                  <a:latin typeface="微软雅黑" panose="020B0503020204020204" charset="-122"/>
                  <a:ea typeface="微软雅黑" panose="020B0503020204020204" charset="-122"/>
                </a:rPr>
                <a:t>2</a:t>
              </a:r>
              <a:endParaRPr lang="zh-CN" altLang="en-US" sz="5335" b="1" dirty="0">
                <a:solidFill>
                  <a:schemeClr val="tx2"/>
                </a:solidFill>
                <a:latin typeface="微软雅黑" panose="020B0503020204020204" charset="-122"/>
                <a:ea typeface="微软雅黑" panose="020B0503020204020204" charset="-122"/>
              </a:endParaRPr>
            </a:p>
          </p:txBody>
        </p:sp>
      </p:grpSp>
      <p:grpSp>
        <p:nvGrpSpPr>
          <p:cNvPr id="15" name="组合 14"/>
          <p:cNvGrpSpPr/>
          <p:nvPr/>
        </p:nvGrpSpPr>
        <p:grpSpPr>
          <a:xfrm>
            <a:off x="4827071" y="1961543"/>
            <a:ext cx="2237173" cy="1776498"/>
            <a:chOff x="3620303" y="1534657"/>
            <a:chExt cx="1677880" cy="1332374"/>
          </a:xfrm>
        </p:grpSpPr>
        <p:sp>
          <p:nvSpPr>
            <p:cNvPr id="166" name="等腰三角形 165"/>
            <p:cNvSpPr/>
            <p:nvPr/>
          </p:nvSpPr>
          <p:spPr bwMode="auto">
            <a:xfrm>
              <a:off x="3620303" y="1534657"/>
              <a:ext cx="1677880" cy="1332374"/>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7" name="文本框 60"/>
            <p:cNvSpPr txBox="1">
              <a:spLocks noChangeArrowheads="1"/>
            </p:cNvSpPr>
            <p:nvPr/>
          </p:nvSpPr>
          <p:spPr bwMode="auto">
            <a:xfrm>
              <a:off x="4200851" y="1980774"/>
              <a:ext cx="454692" cy="684755"/>
            </a:xfrm>
            <a:prstGeom prst="rect">
              <a:avLst/>
            </a:prstGeom>
            <a:noFill/>
            <a:ln w="9525">
              <a:noFill/>
              <a:miter lim="800000"/>
            </a:ln>
          </p:spPr>
          <p:txBody>
            <a:bodyPr wrap="none">
              <a:spAutoFit/>
            </a:bodyPr>
            <a:lstStyle/>
            <a:p>
              <a:r>
                <a:rPr lang="en-US" altLang="zh-CN" sz="5335" b="1" dirty="0">
                  <a:solidFill>
                    <a:schemeClr val="bg2"/>
                  </a:solidFill>
                  <a:latin typeface="微软雅黑" panose="020B0503020204020204" charset="-122"/>
                  <a:ea typeface="微软雅黑" panose="020B0503020204020204" charset="-122"/>
                </a:rPr>
                <a:t>1</a:t>
              </a:r>
              <a:endParaRPr lang="zh-CN" altLang="en-US" sz="5335" b="1" dirty="0">
                <a:solidFill>
                  <a:schemeClr val="bg2"/>
                </a:solidFill>
                <a:latin typeface="微软雅黑" panose="020B0503020204020204" charset="-122"/>
                <a:ea typeface="微软雅黑" panose="020B0503020204020204" charset="-122"/>
              </a:endParaRPr>
            </a:p>
          </p:txBody>
        </p:sp>
      </p:grpSp>
      <p:grpSp>
        <p:nvGrpSpPr>
          <p:cNvPr id="17" name="组合 16"/>
          <p:cNvGrpSpPr/>
          <p:nvPr/>
        </p:nvGrpSpPr>
        <p:grpSpPr>
          <a:xfrm>
            <a:off x="5946518" y="3738043"/>
            <a:ext cx="2237175" cy="1776499"/>
            <a:chOff x="4459888" y="2867031"/>
            <a:chExt cx="1677881" cy="1332374"/>
          </a:xfrm>
        </p:grpSpPr>
        <p:sp>
          <p:nvSpPr>
            <p:cNvPr id="163" name="等腰三角形 162"/>
            <p:cNvSpPr/>
            <p:nvPr/>
          </p:nvSpPr>
          <p:spPr bwMode="auto">
            <a:xfrm>
              <a:off x="4459888" y="2867031"/>
              <a:ext cx="1677881" cy="1332374"/>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5" name="文本框 6"/>
            <p:cNvSpPr txBox="1">
              <a:spLocks noChangeArrowheads="1"/>
            </p:cNvSpPr>
            <p:nvPr/>
          </p:nvSpPr>
          <p:spPr bwMode="auto">
            <a:xfrm>
              <a:off x="5007879" y="3323041"/>
              <a:ext cx="454692" cy="684755"/>
            </a:xfrm>
            <a:prstGeom prst="rect">
              <a:avLst/>
            </a:prstGeom>
            <a:noFill/>
            <a:ln w="9525">
              <a:noFill/>
              <a:miter lim="800000"/>
            </a:ln>
          </p:spPr>
          <p:txBody>
            <a:bodyPr wrap="none">
              <a:spAutoFit/>
            </a:bodyPr>
            <a:lstStyle/>
            <a:p>
              <a:r>
                <a:rPr lang="en-US" altLang="zh-CN" sz="5335" b="1" dirty="0">
                  <a:solidFill>
                    <a:schemeClr val="tx2"/>
                  </a:solidFill>
                  <a:latin typeface="微软雅黑" panose="020B0503020204020204" charset="-122"/>
                  <a:ea typeface="微软雅黑" panose="020B0503020204020204" charset="-122"/>
                </a:rPr>
                <a:t>3</a:t>
              </a:r>
              <a:endParaRPr lang="zh-CN" altLang="en-US" sz="5335" b="1" dirty="0">
                <a:solidFill>
                  <a:schemeClr val="tx2"/>
                </a:solidFill>
                <a:latin typeface="微软雅黑" panose="020B0503020204020204" charset="-122"/>
                <a:ea typeface="微软雅黑" panose="020B0503020204020204" charset="-122"/>
              </a:endParaRPr>
            </a:p>
          </p:txBody>
        </p:sp>
      </p:grpSp>
      <p:grpSp>
        <p:nvGrpSpPr>
          <p:cNvPr id="205" name="组合 204"/>
          <p:cNvGrpSpPr/>
          <p:nvPr/>
        </p:nvGrpSpPr>
        <p:grpSpPr>
          <a:xfrm>
            <a:off x="7121314" y="2383861"/>
            <a:ext cx="2565023" cy="1026724"/>
            <a:chOff x="1078513" y="1638320"/>
            <a:chExt cx="1923767" cy="770043"/>
          </a:xfrm>
        </p:grpSpPr>
        <p:sp>
          <p:nvSpPr>
            <p:cNvPr id="206" name="TextBox 205"/>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07" name="TextBox 206"/>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08" name="组合 207"/>
          <p:cNvGrpSpPr/>
          <p:nvPr/>
        </p:nvGrpSpPr>
        <p:grpSpPr>
          <a:xfrm>
            <a:off x="8205583" y="4030272"/>
            <a:ext cx="2565023" cy="1026724"/>
            <a:chOff x="1078513" y="1638320"/>
            <a:chExt cx="1923767" cy="770043"/>
          </a:xfrm>
        </p:grpSpPr>
        <p:sp>
          <p:nvSpPr>
            <p:cNvPr id="209" name="TextBox 208"/>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12" name="TextBox 211"/>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13" name="组合 212"/>
          <p:cNvGrpSpPr/>
          <p:nvPr/>
        </p:nvGrpSpPr>
        <p:grpSpPr>
          <a:xfrm>
            <a:off x="1594841" y="3349464"/>
            <a:ext cx="2565023" cy="1026724"/>
            <a:chOff x="1078513" y="1638320"/>
            <a:chExt cx="1923767" cy="770043"/>
          </a:xfrm>
        </p:grpSpPr>
        <p:sp>
          <p:nvSpPr>
            <p:cNvPr id="214" name="TextBox 213"/>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15" name="TextBox 214"/>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8"/>
                                        </p:tgtEl>
                                        <p:attrNameLst>
                                          <p:attrName>style.visibility</p:attrName>
                                        </p:attrNameLst>
                                      </p:cBhvr>
                                      <p:to>
                                        <p:strVal val="visible"/>
                                      </p:to>
                                    </p:set>
                                    <p:anim calcmode="lin" valueType="num">
                                      <p:cBhvr>
                                        <p:cTn id="27" dur="500" fill="hold"/>
                                        <p:tgtEl>
                                          <p:spTgt spid="158"/>
                                        </p:tgtEl>
                                        <p:attrNameLst>
                                          <p:attrName>ppt_w</p:attrName>
                                        </p:attrNameLst>
                                      </p:cBhvr>
                                      <p:tavLst>
                                        <p:tav tm="0">
                                          <p:val>
                                            <p:fltVal val="0"/>
                                          </p:val>
                                        </p:tav>
                                        <p:tav tm="100000">
                                          <p:val>
                                            <p:strVal val="#ppt_w"/>
                                          </p:val>
                                        </p:tav>
                                      </p:tavLst>
                                    </p:anim>
                                    <p:anim calcmode="lin" valueType="num">
                                      <p:cBhvr>
                                        <p:cTn id="28" dur="500" fill="hold"/>
                                        <p:tgtEl>
                                          <p:spTgt spid="158"/>
                                        </p:tgtEl>
                                        <p:attrNameLst>
                                          <p:attrName>ppt_h</p:attrName>
                                        </p:attrNameLst>
                                      </p:cBhvr>
                                      <p:tavLst>
                                        <p:tav tm="0">
                                          <p:val>
                                            <p:fltVal val="0"/>
                                          </p:val>
                                        </p:tav>
                                        <p:tav tm="100000">
                                          <p:val>
                                            <p:strVal val="#ppt_h"/>
                                          </p:val>
                                        </p:tav>
                                      </p:tavLst>
                                    </p:anim>
                                    <p:animEffect transition="in" filter="fade">
                                      <p:cBhvr>
                                        <p:cTn id="29" dur="500"/>
                                        <p:tgtEl>
                                          <p:spTgt spid="15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205"/>
                                        </p:tgtEl>
                                        <p:attrNameLst>
                                          <p:attrName>style.visibility</p:attrName>
                                        </p:attrNameLst>
                                      </p:cBhvr>
                                      <p:to>
                                        <p:strVal val="visible"/>
                                      </p:to>
                                    </p:set>
                                    <p:anim calcmode="lin" valueType="num">
                                      <p:cBhvr additive="base">
                                        <p:cTn id="34" dur="500" fill="hold"/>
                                        <p:tgtEl>
                                          <p:spTgt spid="205"/>
                                        </p:tgtEl>
                                        <p:attrNameLst>
                                          <p:attrName>ppt_x</p:attrName>
                                        </p:attrNameLst>
                                      </p:cBhvr>
                                      <p:tavLst>
                                        <p:tav tm="0">
                                          <p:val>
                                            <p:strVal val="1+#ppt_w/2"/>
                                          </p:val>
                                        </p:tav>
                                        <p:tav tm="100000">
                                          <p:val>
                                            <p:strVal val="#ppt_x"/>
                                          </p:val>
                                        </p:tav>
                                      </p:tavLst>
                                    </p:anim>
                                    <p:anim calcmode="lin" valueType="num">
                                      <p:cBhvr additive="base">
                                        <p:cTn id="35" dur="500" fill="hold"/>
                                        <p:tgtEl>
                                          <p:spTgt spid="20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208"/>
                                        </p:tgtEl>
                                        <p:attrNameLst>
                                          <p:attrName>style.visibility</p:attrName>
                                        </p:attrNameLst>
                                      </p:cBhvr>
                                      <p:to>
                                        <p:strVal val="visible"/>
                                      </p:to>
                                    </p:set>
                                    <p:anim calcmode="lin" valueType="num">
                                      <p:cBhvr additive="base">
                                        <p:cTn id="40" dur="500" fill="hold"/>
                                        <p:tgtEl>
                                          <p:spTgt spid="208"/>
                                        </p:tgtEl>
                                        <p:attrNameLst>
                                          <p:attrName>ppt_x</p:attrName>
                                        </p:attrNameLst>
                                      </p:cBhvr>
                                      <p:tavLst>
                                        <p:tav tm="0">
                                          <p:val>
                                            <p:strVal val="1+#ppt_w/2"/>
                                          </p:val>
                                        </p:tav>
                                        <p:tav tm="100000">
                                          <p:val>
                                            <p:strVal val="#ppt_x"/>
                                          </p:val>
                                        </p:tav>
                                      </p:tavLst>
                                    </p:anim>
                                    <p:anim calcmode="lin" valueType="num">
                                      <p:cBhvr additive="base">
                                        <p:cTn id="41" dur="500" fill="hold"/>
                                        <p:tgtEl>
                                          <p:spTgt spid="20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213"/>
                                        </p:tgtEl>
                                        <p:attrNameLst>
                                          <p:attrName>style.visibility</p:attrName>
                                        </p:attrNameLst>
                                      </p:cBhvr>
                                      <p:to>
                                        <p:strVal val="visible"/>
                                      </p:to>
                                    </p:set>
                                    <p:anim calcmode="lin" valueType="num">
                                      <p:cBhvr additive="base">
                                        <p:cTn id="46" dur="500" fill="hold"/>
                                        <p:tgtEl>
                                          <p:spTgt spid="213"/>
                                        </p:tgtEl>
                                        <p:attrNameLst>
                                          <p:attrName>ppt_x</p:attrName>
                                        </p:attrNameLst>
                                      </p:cBhvr>
                                      <p:tavLst>
                                        <p:tav tm="0">
                                          <p:val>
                                            <p:strVal val="0-#ppt_w/2"/>
                                          </p:val>
                                        </p:tav>
                                        <p:tav tm="100000">
                                          <p:val>
                                            <p:strVal val="#ppt_x"/>
                                          </p:val>
                                        </p:tav>
                                      </p:tavLst>
                                    </p:anim>
                                    <p:anim calcmode="lin" valueType="num">
                                      <p:cBhvr additive="base">
                                        <p:cTn id="47" dur="500" fill="hold"/>
                                        <p:tgtEl>
                                          <p:spTgt spid="2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30" name="Freeform 5"/>
          <p:cNvSpPr/>
          <p:nvPr/>
        </p:nvSpPr>
        <p:spPr bwMode="invGray">
          <a:xfrm>
            <a:off x="4959409" y="6435799"/>
            <a:ext cx="350400" cy="324479"/>
          </a:xfrm>
          <a:custGeom>
            <a:avLst/>
            <a:gdLst>
              <a:gd name="T0" fmla="*/ 48 w 177"/>
              <a:gd name="T1" fmla="*/ 16 h 161"/>
              <a:gd name="T2" fmla="*/ 64 w 177"/>
              <a:gd name="T3" fmla="*/ 16 h 161"/>
              <a:gd name="T4" fmla="*/ 80 w 177"/>
              <a:gd name="T5" fmla="*/ 8 h 161"/>
              <a:gd name="T6" fmla="*/ 96 w 177"/>
              <a:gd name="T7" fmla="*/ 16 h 161"/>
              <a:gd name="T8" fmla="*/ 120 w 177"/>
              <a:gd name="T9" fmla="*/ 0 h 161"/>
              <a:gd name="T10" fmla="*/ 152 w 177"/>
              <a:gd name="T11" fmla="*/ 8 h 161"/>
              <a:gd name="T12" fmla="*/ 168 w 177"/>
              <a:gd name="T13" fmla="*/ 0 h 161"/>
              <a:gd name="T14" fmla="*/ 176 w 177"/>
              <a:gd name="T15" fmla="*/ 32 h 161"/>
              <a:gd name="T16" fmla="*/ 152 w 177"/>
              <a:gd name="T17" fmla="*/ 48 h 161"/>
              <a:gd name="T18" fmla="*/ 144 w 177"/>
              <a:gd name="T19" fmla="*/ 104 h 161"/>
              <a:gd name="T20" fmla="*/ 128 w 177"/>
              <a:gd name="T21" fmla="*/ 120 h 161"/>
              <a:gd name="T22" fmla="*/ 128 w 177"/>
              <a:gd name="T23" fmla="*/ 144 h 161"/>
              <a:gd name="T24" fmla="*/ 104 w 177"/>
              <a:gd name="T25" fmla="*/ 136 h 161"/>
              <a:gd name="T26" fmla="*/ 96 w 177"/>
              <a:gd name="T27" fmla="*/ 144 h 161"/>
              <a:gd name="T28" fmla="*/ 96 w 177"/>
              <a:gd name="T29" fmla="*/ 160 h 161"/>
              <a:gd name="T30" fmla="*/ 80 w 177"/>
              <a:gd name="T31" fmla="*/ 160 h 161"/>
              <a:gd name="T32" fmla="*/ 48 w 177"/>
              <a:gd name="T33" fmla="*/ 144 h 161"/>
              <a:gd name="T34" fmla="*/ 8 w 177"/>
              <a:gd name="T35" fmla="*/ 136 h 161"/>
              <a:gd name="T36" fmla="*/ 0 w 177"/>
              <a:gd name="T37" fmla="*/ 88 h 161"/>
              <a:gd name="T38" fmla="*/ 0 w 177"/>
              <a:gd name="T39" fmla="*/ 64 h 161"/>
              <a:gd name="T40" fmla="*/ 40 w 177"/>
              <a:gd name="T41" fmla="*/ 32 h 161"/>
              <a:gd name="T42" fmla="*/ 48 w 177"/>
              <a:gd name="T43" fmla="*/ 1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1" name="Freeform 7"/>
          <p:cNvSpPr/>
          <p:nvPr/>
        </p:nvSpPr>
        <p:spPr bwMode="invGray">
          <a:xfrm>
            <a:off x="6219781" y="1145827"/>
            <a:ext cx="1399812" cy="1406071"/>
          </a:xfrm>
          <a:custGeom>
            <a:avLst/>
            <a:gdLst>
              <a:gd name="T0" fmla="*/ 16 w 705"/>
              <a:gd name="T1" fmla="*/ 64 h 697"/>
              <a:gd name="T2" fmla="*/ 32 w 705"/>
              <a:gd name="T3" fmla="*/ 104 h 697"/>
              <a:gd name="T4" fmla="*/ 72 w 705"/>
              <a:gd name="T5" fmla="*/ 104 h 697"/>
              <a:gd name="T6" fmla="*/ 104 w 705"/>
              <a:gd name="T7" fmla="*/ 176 h 697"/>
              <a:gd name="T8" fmla="*/ 160 w 705"/>
              <a:gd name="T9" fmla="*/ 160 h 697"/>
              <a:gd name="T10" fmla="*/ 232 w 705"/>
              <a:gd name="T11" fmla="*/ 168 h 697"/>
              <a:gd name="T12" fmla="*/ 216 w 705"/>
              <a:gd name="T13" fmla="*/ 312 h 697"/>
              <a:gd name="T14" fmla="*/ 192 w 705"/>
              <a:gd name="T15" fmla="*/ 392 h 697"/>
              <a:gd name="T16" fmla="*/ 104 w 705"/>
              <a:gd name="T17" fmla="*/ 464 h 697"/>
              <a:gd name="T18" fmla="*/ 152 w 705"/>
              <a:gd name="T19" fmla="*/ 488 h 697"/>
              <a:gd name="T20" fmla="*/ 136 w 705"/>
              <a:gd name="T21" fmla="*/ 520 h 697"/>
              <a:gd name="T22" fmla="*/ 176 w 705"/>
              <a:gd name="T23" fmla="*/ 544 h 697"/>
              <a:gd name="T24" fmla="*/ 192 w 705"/>
              <a:gd name="T25" fmla="*/ 576 h 697"/>
              <a:gd name="T26" fmla="*/ 288 w 705"/>
              <a:gd name="T27" fmla="*/ 584 h 697"/>
              <a:gd name="T28" fmla="*/ 320 w 705"/>
              <a:gd name="T29" fmla="*/ 592 h 697"/>
              <a:gd name="T30" fmla="*/ 384 w 705"/>
              <a:gd name="T31" fmla="*/ 640 h 697"/>
              <a:gd name="T32" fmla="*/ 424 w 705"/>
              <a:gd name="T33" fmla="*/ 664 h 697"/>
              <a:gd name="T34" fmla="*/ 432 w 705"/>
              <a:gd name="T35" fmla="*/ 624 h 697"/>
              <a:gd name="T36" fmla="*/ 480 w 705"/>
              <a:gd name="T37" fmla="*/ 696 h 697"/>
              <a:gd name="T38" fmla="*/ 496 w 705"/>
              <a:gd name="T39" fmla="*/ 680 h 697"/>
              <a:gd name="T40" fmla="*/ 552 w 705"/>
              <a:gd name="T41" fmla="*/ 680 h 697"/>
              <a:gd name="T42" fmla="*/ 592 w 705"/>
              <a:gd name="T43" fmla="*/ 632 h 697"/>
              <a:gd name="T44" fmla="*/ 600 w 705"/>
              <a:gd name="T45" fmla="*/ 528 h 697"/>
              <a:gd name="T46" fmla="*/ 664 w 705"/>
              <a:gd name="T47" fmla="*/ 536 h 697"/>
              <a:gd name="T48" fmla="*/ 680 w 705"/>
              <a:gd name="T49" fmla="*/ 344 h 697"/>
              <a:gd name="T50" fmla="*/ 696 w 705"/>
              <a:gd name="T51" fmla="*/ 296 h 697"/>
              <a:gd name="T52" fmla="*/ 704 w 705"/>
              <a:gd name="T53" fmla="*/ 256 h 697"/>
              <a:gd name="T54" fmla="*/ 608 w 705"/>
              <a:gd name="T55" fmla="*/ 320 h 697"/>
              <a:gd name="T56" fmla="*/ 560 w 705"/>
              <a:gd name="T57" fmla="*/ 360 h 697"/>
              <a:gd name="T58" fmla="*/ 488 w 705"/>
              <a:gd name="T59" fmla="*/ 304 h 697"/>
              <a:gd name="T60" fmla="*/ 440 w 705"/>
              <a:gd name="T61" fmla="*/ 280 h 697"/>
              <a:gd name="T62" fmla="*/ 376 w 705"/>
              <a:gd name="T63" fmla="*/ 256 h 697"/>
              <a:gd name="T64" fmla="*/ 360 w 705"/>
              <a:gd name="T65" fmla="*/ 240 h 697"/>
              <a:gd name="T66" fmla="*/ 336 w 705"/>
              <a:gd name="T67" fmla="*/ 248 h 697"/>
              <a:gd name="T68" fmla="*/ 264 w 705"/>
              <a:gd name="T69" fmla="*/ 128 h 697"/>
              <a:gd name="T70" fmla="*/ 248 w 705"/>
              <a:gd name="T71" fmla="*/ 88 h 697"/>
              <a:gd name="T72" fmla="*/ 144 w 705"/>
              <a:gd name="T73" fmla="*/ 24 h 697"/>
              <a:gd name="T74" fmla="*/ 16 w 705"/>
              <a:gd name="T75" fmla="*/ 16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2" name="Freeform 8"/>
          <p:cNvSpPr/>
          <p:nvPr/>
        </p:nvSpPr>
        <p:spPr bwMode="invGray">
          <a:xfrm>
            <a:off x="6361011" y="2227419"/>
            <a:ext cx="1049413" cy="810212"/>
          </a:xfrm>
          <a:custGeom>
            <a:avLst/>
            <a:gdLst>
              <a:gd name="T0" fmla="*/ 528 w 529"/>
              <a:gd name="T1" fmla="*/ 144 h 401"/>
              <a:gd name="T2" fmla="*/ 480 w 529"/>
              <a:gd name="T3" fmla="*/ 144 h 401"/>
              <a:gd name="T4" fmla="*/ 456 w 529"/>
              <a:gd name="T5" fmla="*/ 120 h 401"/>
              <a:gd name="T6" fmla="*/ 424 w 529"/>
              <a:gd name="T7" fmla="*/ 152 h 401"/>
              <a:gd name="T8" fmla="*/ 416 w 529"/>
              <a:gd name="T9" fmla="*/ 136 h 401"/>
              <a:gd name="T10" fmla="*/ 408 w 529"/>
              <a:gd name="T11" fmla="*/ 160 h 401"/>
              <a:gd name="T12" fmla="*/ 360 w 529"/>
              <a:gd name="T13" fmla="*/ 128 h 401"/>
              <a:gd name="T14" fmla="*/ 360 w 529"/>
              <a:gd name="T15" fmla="*/ 88 h 401"/>
              <a:gd name="T16" fmla="*/ 344 w 529"/>
              <a:gd name="T17" fmla="*/ 96 h 401"/>
              <a:gd name="T18" fmla="*/ 352 w 529"/>
              <a:gd name="T19" fmla="*/ 128 h 401"/>
              <a:gd name="T20" fmla="*/ 328 w 529"/>
              <a:gd name="T21" fmla="*/ 128 h 401"/>
              <a:gd name="T22" fmla="*/ 312 w 529"/>
              <a:gd name="T23" fmla="*/ 104 h 401"/>
              <a:gd name="T24" fmla="*/ 296 w 529"/>
              <a:gd name="T25" fmla="*/ 104 h 401"/>
              <a:gd name="T26" fmla="*/ 248 w 529"/>
              <a:gd name="T27" fmla="*/ 56 h 401"/>
              <a:gd name="T28" fmla="*/ 216 w 529"/>
              <a:gd name="T29" fmla="*/ 72 h 401"/>
              <a:gd name="T30" fmla="*/ 216 w 529"/>
              <a:gd name="T31" fmla="*/ 56 h 401"/>
              <a:gd name="T32" fmla="*/ 160 w 529"/>
              <a:gd name="T33" fmla="*/ 64 h 401"/>
              <a:gd name="T34" fmla="*/ 120 w 529"/>
              <a:gd name="T35" fmla="*/ 40 h 401"/>
              <a:gd name="T36" fmla="*/ 120 w 529"/>
              <a:gd name="T37" fmla="*/ 0 h 401"/>
              <a:gd name="T38" fmla="*/ 104 w 529"/>
              <a:gd name="T39" fmla="*/ 8 h 401"/>
              <a:gd name="T40" fmla="*/ 64 w 529"/>
              <a:gd name="T41" fmla="*/ 8 h 401"/>
              <a:gd name="T42" fmla="*/ 72 w 529"/>
              <a:gd name="T43" fmla="*/ 56 h 401"/>
              <a:gd name="T44" fmla="*/ 48 w 529"/>
              <a:gd name="T45" fmla="*/ 56 h 401"/>
              <a:gd name="T46" fmla="*/ 8 w 529"/>
              <a:gd name="T47" fmla="*/ 32 h 401"/>
              <a:gd name="T48" fmla="*/ 0 w 529"/>
              <a:gd name="T49" fmla="*/ 56 h 401"/>
              <a:gd name="T50" fmla="*/ 32 w 529"/>
              <a:gd name="T51" fmla="*/ 88 h 401"/>
              <a:gd name="T52" fmla="*/ 24 w 529"/>
              <a:gd name="T53" fmla="*/ 120 h 401"/>
              <a:gd name="T54" fmla="*/ 48 w 529"/>
              <a:gd name="T55" fmla="*/ 160 h 401"/>
              <a:gd name="T56" fmla="*/ 88 w 529"/>
              <a:gd name="T57" fmla="*/ 136 h 401"/>
              <a:gd name="T58" fmla="*/ 112 w 529"/>
              <a:gd name="T59" fmla="*/ 184 h 401"/>
              <a:gd name="T60" fmla="*/ 112 w 529"/>
              <a:gd name="T61" fmla="*/ 224 h 401"/>
              <a:gd name="T62" fmla="*/ 152 w 529"/>
              <a:gd name="T63" fmla="*/ 224 h 401"/>
              <a:gd name="T64" fmla="*/ 168 w 529"/>
              <a:gd name="T65" fmla="*/ 264 h 401"/>
              <a:gd name="T66" fmla="*/ 176 w 529"/>
              <a:gd name="T67" fmla="*/ 232 h 401"/>
              <a:gd name="T68" fmla="*/ 208 w 529"/>
              <a:gd name="T69" fmla="*/ 280 h 401"/>
              <a:gd name="T70" fmla="*/ 232 w 529"/>
              <a:gd name="T71" fmla="*/ 320 h 401"/>
              <a:gd name="T72" fmla="*/ 232 w 529"/>
              <a:gd name="T73" fmla="*/ 344 h 401"/>
              <a:gd name="T74" fmla="*/ 264 w 529"/>
              <a:gd name="T75" fmla="*/ 400 h 401"/>
              <a:gd name="T76" fmla="*/ 288 w 529"/>
              <a:gd name="T77" fmla="*/ 376 h 401"/>
              <a:gd name="T78" fmla="*/ 304 w 529"/>
              <a:gd name="T79" fmla="*/ 328 h 401"/>
              <a:gd name="T80" fmla="*/ 320 w 529"/>
              <a:gd name="T81" fmla="*/ 320 h 401"/>
              <a:gd name="T82" fmla="*/ 336 w 529"/>
              <a:gd name="T83" fmla="*/ 328 h 401"/>
              <a:gd name="T84" fmla="*/ 328 w 529"/>
              <a:gd name="T85" fmla="*/ 344 h 401"/>
              <a:gd name="T86" fmla="*/ 376 w 529"/>
              <a:gd name="T87" fmla="*/ 344 h 401"/>
              <a:gd name="T88" fmla="*/ 392 w 529"/>
              <a:gd name="T89" fmla="*/ 328 h 401"/>
              <a:gd name="T90" fmla="*/ 392 w 529"/>
              <a:gd name="T91" fmla="*/ 312 h 401"/>
              <a:gd name="T92" fmla="*/ 384 w 529"/>
              <a:gd name="T93" fmla="*/ 296 h 401"/>
              <a:gd name="T94" fmla="*/ 432 w 529"/>
              <a:gd name="T95" fmla="*/ 272 h 401"/>
              <a:gd name="T96" fmla="*/ 440 w 529"/>
              <a:gd name="T97" fmla="*/ 264 h 401"/>
              <a:gd name="T98" fmla="*/ 440 w 529"/>
              <a:gd name="T99" fmla="*/ 248 h 401"/>
              <a:gd name="T100" fmla="*/ 456 w 529"/>
              <a:gd name="T101" fmla="*/ 240 h 401"/>
              <a:gd name="T102" fmla="*/ 456 w 529"/>
              <a:gd name="T103" fmla="*/ 192 h 401"/>
              <a:gd name="T104" fmla="*/ 472 w 529"/>
              <a:gd name="T105" fmla="*/ 192 h 401"/>
              <a:gd name="T106" fmla="*/ 480 w 529"/>
              <a:gd name="T107" fmla="*/ 216 h 401"/>
              <a:gd name="T108" fmla="*/ 504 w 529"/>
              <a:gd name="T109" fmla="*/ 232 h 401"/>
              <a:gd name="T110" fmla="*/ 512 w 529"/>
              <a:gd name="T111" fmla="*/ 224 h 401"/>
              <a:gd name="T112" fmla="*/ 504 w 529"/>
              <a:gd name="T113" fmla="*/ 208 h 401"/>
              <a:gd name="T114" fmla="*/ 504 w 529"/>
              <a:gd name="T115" fmla="*/ 192 h 401"/>
              <a:gd name="T116" fmla="*/ 528 w 529"/>
              <a:gd name="T117" fmla="*/ 184 h 401"/>
              <a:gd name="T118" fmla="*/ 528 w 529"/>
              <a:gd name="T119" fmla="*/ 1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33" name="Freeform 9"/>
          <p:cNvSpPr/>
          <p:nvPr/>
        </p:nvSpPr>
        <p:spPr bwMode="gray">
          <a:xfrm>
            <a:off x="6139329" y="2677757"/>
            <a:ext cx="749071" cy="794479"/>
          </a:xfrm>
          <a:custGeom>
            <a:avLst/>
            <a:gdLst>
              <a:gd name="T0" fmla="*/ 376 w 377"/>
              <a:gd name="T1" fmla="*/ 176 h 393"/>
              <a:gd name="T2" fmla="*/ 336 w 377"/>
              <a:gd name="T3" fmla="*/ 120 h 393"/>
              <a:gd name="T4" fmla="*/ 344 w 377"/>
              <a:gd name="T5" fmla="*/ 96 h 393"/>
              <a:gd name="T6" fmla="*/ 312 w 377"/>
              <a:gd name="T7" fmla="*/ 40 h 393"/>
              <a:gd name="T8" fmla="*/ 288 w 377"/>
              <a:gd name="T9" fmla="*/ 8 h 393"/>
              <a:gd name="T10" fmla="*/ 280 w 377"/>
              <a:gd name="T11" fmla="*/ 40 h 393"/>
              <a:gd name="T12" fmla="*/ 264 w 377"/>
              <a:gd name="T13" fmla="*/ 0 h 393"/>
              <a:gd name="T14" fmla="*/ 232 w 377"/>
              <a:gd name="T15" fmla="*/ 0 h 393"/>
              <a:gd name="T16" fmla="*/ 240 w 377"/>
              <a:gd name="T17" fmla="*/ 24 h 393"/>
              <a:gd name="T18" fmla="*/ 200 w 377"/>
              <a:gd name="T19" fmla="*/ 56 h 393"/>
              <a:gd name="T20" fmla="*/ 176 w 377"/>
              <a:gd name="T21" fmla="*/ 56 h 393"/>
              <a:gd name="T22" fmla="*/ 48 w 377"/>
              <a:gd name="T23" fmla="*/ 144 h 393"/>
              <a:gd name="T24" fmla="*/ 24 w 377"/>
              <a:gd name="T25" fmla="*/ 112 h 393"/>
              <a:gd name="T26" fmla="*/ 8 w 377"/>
              <a:gd name="T27" fmla="*/ 112 h 393"/>
              <a:gd name="T28" fmla="*/ 16 w 377"/>
              <a:gd name="T29" fmla="*/ 136 h 393"/>
              <a:gd name="T30" fmla="*/ 16 w 377"/>
              <a:gd name="T31" fmla="*/ 160 h 393"/>
              <a:gd name="T32" fmla="*/ 24 w 377"/>
              <a:gd name="T33" fmla="*/ 184 h 393"/>
              <a:gd name="T34" fmla="*/ 8 w 377"/>
              <a:gd name="T35" fmla="*/ 184 h 393"/>
              <a:gd name="T36" fmla="*/ 8 w 377"/>
              <a:gd name="T37" fmla="*/ 216 h 393"/>
              <a:gd name="T38" fmla="*/ 0 w 377"/>
              <a:gd name="T39" fmla="*/ 232 h 393"/>
              <a:gd name="T40" fmla="*/ 32 w 377"/>
              <a:gd name="T41" fmla="*/ 240 h 393"/>
              <a:gd name="T42" fmla="*/ 64 w 377"/>
              <a:gd name="T43" fmla="*/ 296 h 393"/>
              <a:gd name="T44" fmla="*/ 104 w 377"/>
              <a:gd name="T45" fmla="*/ 240 h 393"/>
              <a:gd name="T46" fmla="*/ 120 w 377"/>
              <a:gd name="T47" fmla="*/ 208 h 393"/>
              <a:gd name="T48" fmla="*/ 160 w 377"/>
              <a:gd name="T49" fmla="*/ 200 h 393"/>
              <a:gd name="T50" fmla="*/ 184 w 377"/>
              <a:gd name="T51" fmla="*/ 216 h 393"/>
              <a:gd name="T52" fmla="*/ 184 w 377"/>
              <a:gd name="T53" fmla="*/ 224 h 393"/>
              <a:gd name="T54" fmla="*/ 192 w 377"/>
              <a:gd name="T55" fmla="*/ 224 h 393"/>
              <a:gd name="T56" fmla="*/ 168 w 377"/>
              <a:gd name="T57" fmla="*/ 280 h 393"/>
              <a:gd name="T58" fmla="*/ 152 w 377"/>
              <a:gd name="T59" fmla="*/ 280 h 393"/>
              <a:gd name="T60" fmla="*/ 160 w 377"/>
              <a:gd name="T61" fmla="*/ 312 h 393"/>
              <a:gd name="T62" fmla="*/ 152 w 377"/>
              <a:gd name="T63" fmla="*/ 320 h 393"/>
              <a:gd name="T64" fmla="*/ 168 w 377"/>
              <a:gd name="T65" fmla="*/ 320 h 393"/>
              <a:gd name="T66" fmla="*/ 136 w 377"/>
              <a:gd name="T67" fmla="*/ 376 h 393"/>
              <a:gd name="T68" fmla="*/ 144 w 377"/>
              <a:gd name="T69" fmla="*/ 392 h 393"/>
              <a:gd name="T70" fmla="*/ 160 w 377"/>
              <a:gd name="T71" fmla="*/ 376 h 393"/>
              <a:gd name="T72" fmla="*/ 168 w 377"/>
              <a:gd name="T73" fmla="*/ 352 h 393"/>
              <a:gd name="T74" fmla="*/ 184 w 377"/>
              <a:gd name="T75" fmla="*/ 352 h 393"/>
              <a:gd name="T76" fmla="*/ 200 w 377"/>
              <a:gd name="T77" fmla="*/ 336 h 393"/>
              <a:gd name="T78" fmla="*/ 200 w 377"/>
              <a:gd name="T79" fmla="*/ 312 h 393"/>
              <a:gd name="T80" fmla="*/ 256 w 377"/>
              <a:gd name="T81" fmla="*/ 280 h 393"/>
              <a:gd name="T82" fmla="*/ 304 w 377"/>
              <a:gd name="T83" fmla="*/ 264 h 393"/>
              <a:gd name="T84" fmla="*/ 312 w 377"/>
              <a:gd name="T85" fmla="*/ 224 h 393"/>
              <a:gd name="T86" fmla="*/ 344 w 377"/>
              <a:gd name="T87" fmla="*/ 200 h 393"/>
              <a:gd name="T88" fmla="*/ 368 w 377"/>
              <a:gd name="T89" fmla="*/ 192 h 393"/>
              <a:gd name="T90" fmla="*/ 376 w 377"/>
              <a:gd name="T91" fmla="*/ 17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4" name="Freeform 10"/>
          <p:cNvSpPr/>
          <p:nvPr/>
        </p:nvSpPr>
        <p:spPr bwMode="gray">
          <a:xfrm>
            <a:off x="5567247" y="2856709"/>
            <a:ext cx="700800" cy="1083560"/>
          </a:xfrm>
          <a:custGeom>
            <a:avLst/>
            <a:gdLst>
              <a:gd name="T0" fmla="*/ 320 w 353"/>
              <a:gd name="T1" fmla="*/ 160 h 537"/>
              <a:gd name="T2" fmla="*/ 296 w 353"/>
              <a:gd name="T3" fmla="*/ 96 h 537"/>
              <a:gd name="T4" fmla="*/ 248 w 353"/>
              <a:gd name="T5" fmla="*/ 88 h 537"/>
              <a:gd name="T6" fmla="*/ 224 w 353"/>
              <a:gd name="T7" fmla="*/ 0 h 537"/>
              <a:gd name="T8" fmla="*/ 176 w 353"/>
              <a:gd name="T9" fmla="*/ 64 h 537"/>
              <a:gd name="T10" fmla="*/ 136 w 353"/>
              <a:gd name="T11" fmla="*/ 80 h 537"/>
              <a:gd name="T12" fmla="*/ 80 w 353"/>
              <a:gd name="T13" fmla="*/ 104 h 537"/>
              <a:gd name="T14" fmla="*/ 32 w 353"/>
              <a:gd name="T15" fmla="*/ 72 h 537"/>
              <a:gd name="T16" fmla="*/ 8 w 353"/>
              <a:gd name="T17" fmla="*/ 120 h 537"/>
              <a:gd name="T18" fmla="*/ 56 w 353"/>
              <a:gd name="T19" fmla="*/ 200 h 537"/>
              <a:gd name="T20" fmla="*/ 24 w 353"/>
              <a:gd name="T21" fmla="*/ 232 h 537"/>
              <a:gd name="T22" fmla="*/ 64 w 353"/>
              <a:gd name="T23" fmla="*/ 272 h 537"/>
              <a:gd name="T24" fmla="*/ 32 w 353"/>
              <a:gd name="T25" fmla="*/ 288 h 537"/>
              <a:gd name="T26" fmla="*/ 16 w 353"/>
              <a:gd name="T27" fmla="*/ 328 h 537"/>
              <a:gd name="T28" fmla="*/ 32 w 353"/>
              <a:gd name="T29" fmla="*/ 400 h 537"/>
              <a:gd name="T30" fmla="*/ 24 w 353"/>
              <a:gd name="T31" fmla="*/ 512 h 537"/>
              <a:gd name="T32" fmla="*/ 88 w 353"/>
              <a:gd name="T33" fmla="*/ 528 h 537"/>
              <a:gd name="T34" fmla="*/ 112 w 353"/>
              <a:gd name="T35" fmla="*/ 512 h 537"/>
              <a:gd name="T36" fmla="*/ 152 w 353"/>
              <a:gd name="T37" fmla="*/ 424 h 537"/>
              <a:gd name="T38" fmla="*/ 232 w 353"/>
              <a:gd name="T39" fmla="*/ 376 h 537"/>
              <a:gd name="T40" fmla="*/ 240 w 353"/>
              <a:gd name="T41" fmla="*/ 344 h 537"/>
              <a:gd name="T42" fmla="*/ 192 w 353"/>
              <a:gd name="T43" fmla="*/ 320 h 537"/>
              <a:gd name="T44" fmla="*/ 184 w 353"/>
              <a:gd name="T45" fmla="*/ 288 h 537"/>
              <a:gd name="T46" fmla="*/ 160 w 353"/>
              <a:gd name="T47" fmla="*/ 264 h 537"/>
              <a:gd name="T48" fmla="*/ 104 w 353"/>
              <a:gd name="T49" fmla="*/ 256 h 537"/>
              <a:gd name="T50" fmla="*/ 136 w 353"/>
              <a:gd name="T51" fmla="*/ 168 h 537"/>
              <a:gd name="T52" fmla="*/ 160 w 353"/>
              <a:gd name="T53" fmla="*/ 136 h 537"/>
              <a:gd name="T54" fmla="*/ 192 w 353"/>
              <a:gd name="T55" fmla="*/ 152 h 537"/>
              <a:gd name="T56" fmla="*/ 208 w 353"/>
              <a:gd name="T57" fmla="*/ 184 h 537"/>
              <a:gd name="T58" fmla="*/ 224 w 353"/>
              <a:gd name="T59" fmla="*/ 200 h 537"/>
              <a:gd name="T60" fmla="*/ 256 w 353"/>
              <a:gd name="T61" fmla="*/ 256 h 537"/>
              <a:gd name="T62" fmla="*/ 272 w 353"/>
              <a:gd name="T63" fmla="*/ 288 h 537"/>
              <a:gd name="T64" fmla="*/ 328 w 353"/>
              <a:gd name="T65" fmla="*/ 216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5" name="Freeform 11"/>
          <p:cNvSpPr/>
          <p:nvPr/>
        </p:nvSpPr>
        <p:spPr bwMode="gray">
          <a:xfrm>
            <a:off x="5771051" y="3132024"/>
            <a:ext cx="225256" cy="257616"/>
          </a:xfrm>
          <a:custGeom>
            <a:avLst/>
            <a:gdLst>
              <a:gd name="T0" fmla="*/ 112 w 113"/>
              <a:gd name="T1" fmla="*/ 64 h 129"/>
              <a:gd name="T2" fmla="*/ 96 w 113"/>
              <a:gd name="T3" fmla="*/ 40 h 129"/>
              <a:gd name="T4" fmla="*/ 112 w 113"/>
              <a:gd name="T5" fmla="*/ 16 h 129"/>
              <a:gd name="T6" fmla="*/ 80 w 113"/>
              <a:gd name="T7" fmla="*/ 16 h 129"/>
              <a:gd name="T8" fmla="*/ 72 w 113"/>
              <a:gd name="T9" fmla="*/ 0 h 129"/>
              <a:gd name="T10" fmla="*/ 56 w 113"/>
              <a:gd name="T11" fmla="*/ 0 h 129"/>
              <a:gd name="T12" fmla="*/ 48 w 113"/>
              <a:gd name="T13" fmla="*/ 32 h 129"/>
              <a:gd name="T14" fmla="*/ 32 w 113"/>
              <a:gd name="T15" fmla="*/ 32 h 129"/>
              <a:gd name="T16" fmla="*/ 0 w 113"/>
              <a:gd name="T17" fmla="*/ 88 h 129"/>
              <a:gd name="T18" fmla="*/ 0 w 113"/>
              <a:gd name="T19" fmla="*/ 120 h 129"/>
              <a:gd name="T20" fmla="*/ 32 w 113"/>
              <a:gd name="T21" fmla="*/ 120 h 129"/>
              <a:gd name="T22" fmla="*/ 48 w 113"/>
              <a:gd name="T23" fmla="*/ 128 h 129"/>
              <a:gd name="T24" fmla="*/ 80 w 113"/>
              <a:gd name="T25" fmla="*/ 112 h 129"/>
              <a:gd name="T26" fmla="*/ 80 w 113"/>
              <a:gd name="T27" fmla="*/ 96 h 129"/>
              <a:gd name="T28" fmla="*/ 72 w 113"/>
              <a:gd name="T29" fmla="*/ 80 h 129"/>
              <a:gd name="T30" fmla="*/ 96 w 113"/>
              <a:gd name="T31" fmla="*/ 80 h 129"/>
              <a:gd name="T32" fmla="*/ 112 w 113"/>
              <a:gd name="T33"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6" name="Freeform 12"/>
          <p:cNvSpPr/>
          <p:nvPr/>
        </p:nvSpPr>
        <p:spPr bwMode="gray">
          <a:xfrm>
            <a:off x="5915861" y="3259850"/>
            <a:ext cx="176988" cy="243849"/>
          </a:xfrm>
          <a:custGeom>
            <a:avLst/>
            <a:gdLst>
              <a:gd name="T0" fmla="*/ 88 w 89"/>
              <a:gd name="T1" fmla="*/ 80 h 121"/>
              <a:gd name="T2" fmla="*/ 80 w 89"/>
              <a:gd name="T3" fmla="*/ 56 h 121"/>
              <a:gd name="T4" fmla="*/ 56 w 89"/>
              <a:gd name="T5" fmla="*/ 40 h 121"/>
              <a:gd name="T6" fmla="*/ 48 w 89"/>
              <a:gd name="T7" fmla="*/ 8 h 121"/>
              <a:gd name="T8" fmla="*/ 32 w 89"/>
              <a:gd name="T9" fmla="*/ 0 h 121"/>
              <a:gd name="T10" fmla="*/ 24 w 89"/>
              <a:gd name="T11" fmla="*/ 8 h 121"/>
              <a:gd name="T12" fmla="*/ 32 w 89"/>
              <a:gd name="T13" fmla="*/ 48 h 121"/>
              <a:gd name="T14" fmla="*/ 8 w 89"/>
              <a:gd name="T15" fmla="*/ 48 h 121"/>
              <a:gd name="T16" fmla="*/ 0 w 89"/>
              <a:gd name="T17" fmla="*/ 112 h 121"/>
              <a:gd name="T18" fmla="*/ 16 w 89"/>
              <a:gd name="T19" fmla="*/ 120 h 121"/>
              <a:gd name="T20" fmla="*/ 56 w 89"/>
              <a:gd name="T21" fmla="*/ 112 h 121"/>
              <a:gd name="T22" fmla="*/ 56 w 89"/>
              <a:gd name="T23" fmla="*/ 80 h 121"/>
              <a:gd name="T24" fmla="*/ 88 w 89"/>
              <a:gd name="T25" fmla="*/ 8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7" name="Freeform 13"/>
          <p:cNvSpPr/>
          <p:nvPr/>
        </p:nvSpPr>
        <p:spPr bwMode="gray">
          <a:xfrm>
            <a:off x="5915861" y="3275582"/>
            <a:ext cx="67935" cy="82593"/>
          </a:xfrm>
          <a:custGeom>
            <a:avLst/>
            <a:gdLst>
              <a:gd name="T0" fmla="*/ 32 w 33"/>
              <a:gd name="T1" fmla="*/ 40 h 41"/>
              <a:gd name="T2" fmla="*/ 8 w 33"/>
              <a:gd name="T3" fmla="*/ 40 h 41"/>
              <a:gd name="T4" fmla="*/ 8 w 33"/>
              <a:gd name="T5" fmla="*/ 24 h 41"/>
              <a:gd name="T6" fmla="*/ 0 w 33"/>
              <a:gd name="T7" fmla="*/ 0 h 41"/>
              <a:gd name="T8" fmla="*/ 24 w 33"/>
              <a:gd name="T9" fmla="*/ 8 h 41"/>
              <a:gd name="T10" fmla="*/ 32 w 33"/>
              <a:gd name="T11" fmla="*/ 40 h 41"/>
            </a:gdLst>
            <a:ahLst/>
            <a:cxnLst>
              <a:cxn ang="0">
                <a:pos x="T0" y="T1"/>
              </a:cxn>
              <a:cxn ang="0">
                <a:pos x="T2" y="T3"/>
              </a:cxn>
              <a:cxn ang="0">
                <a:pos x="T4" y="T5"/>
              </a:cxn>
              <a:cxn ang="0">
                <a:pos x="T6" y="T7"/>
              </a:cxn>
              <a:cxn ang="0">
                <a:pos x="T8" y="T9"/>
              </a:cxn>
              <a:cxn ang="0">
                <a:pos x="T10" y="T11"/>
              </a:cxn>
            </a:cxnLst>
            <a:rect l="0" t="0" r="r" b="b"/>
            <a:pathLst>
              <a:path w="33" h="41">
                <a:moveTo>
                  <a:pt x="32" y="40"/>
                </a:moveTo>
                <a:lnTo>
                  <a:pt x="8" y="40"/>
                </a:lnTo>
                <a:lnTo>
                  <a:pt x="8" y="24"/>
                </a:lnTo>
                <a:lnTo>
                  <a:pt x="0" y="0"/>
                </a:lnTo>
                <a:lnTo>
                  <a:pt x="24" y="8"/>
                </a:lnTo>
                <a:lnTo>
                  <a:pt x="32" y="4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8" name="Freeform 14"/>
          <p:cNvSpPr/>
          <p:nvPr/>
        </p:nvSpPr>
        <p:spPr bwMode="gray">
          <a:xfrm>
            <a:off x="5756749" y="3566629"/>
            <a:ext cx="861699" cy="584060"/>
          </a:xfrm>
          <a:custGeom>
            <a:avLst/>
            <a:gdLst>
              <a:gd name="T0" fmla="*/ 152 w 433"/>
              <a:gd name="T1" fmla="*/ 8 h 289"/>
              <a:gd name="T2" fmla="*/ 136 w 433"/>
              <a:gd name="T3" fmla="*/ 24 h 289"/>
              <a:gd name="T4" fmla="*/ 96 w 433"/>
              <a:gd name="T5" fmla="*/ 32 h 289"/>
              <a:gd name="T6" fmla="*/ 56 w 433"/>
              <a:gd name="T7" fmla="*/ 72 h 289"/>
              <a:gd name="T8" fmla="*/ 16 w 433"/>
              <a:gd name="T9" fmla="*/ 128 h 289"/>
              <a:gd name="T10" fmla="*/ 16 w 433"/>
              <a:gd name="T11" fmla="*/ 160 h 289"/>
              <a:gd name="T12" fmla="*/ 32 w 433"/>
              <a:gd name="T13" fmla="*/ 184 h 289"/>
              <a:gd name="T14" fmla="*/ 48 w 433"/>
              <a:gd name="T15" fmla="*/ 176 h 289"/>
              <a:gd name="T16" fmla="*/ 64 w 433"/>
              <a:gd name="T17" fmla="*/ 176 h 289"/>
              <a:gd name="T18" fmla="*/ 8 w 433"/>
              <a:gd name="T19" fmla="*/ 224 h 289"/>
              <a:gd name="T20" fmla="*/ 0 w 433"/>
              <a:gd name="T21" fmla="*/ 248 h 289"/>
              <a:gd name="T22" fmla="*/ 16 w 433"/>
              <a:gd name="T23" fmla="*/ 256 h 289"/>
              <a:gd name="T24" fmla="*/ 48 w 433"/>
              <a:gd name="T25" fmla="*/ 288 h 289"/>
              <a:gd name="T26" fmla="*/ 80 w 433"/>
              <a:gd name="T27" fmla="*/ 288 h 289"/>
              <a:gd name="T28" fmla="*/ 96 w 433"/>
              <a:gd name="T29" fmla="*/ 272 h 289"/>
              <a:gd name="T30" fmla="*/ 96 w 433"/>
              <a:gd name="T31" fmla="*/ 256 h 289"/>
              <a:gd name="T32" fmla="*/ 112 w 433"/>
              <a:gd name="T33" fmla="*/ 264 h 289"/>
              <a:gd name="T34" fmla="*/ 120 w 433"/>
              <a:gd name="T35" fmla="*/ 272 h 289"/>
              <a:gd name="T36" fmla="*/ 152 w 433"/>
              <a:gd name="T37" fmla="*/ 288 h 289"/>
              <a:gd name="T38" fmla="*/ 168 w 433"/>
              <a:gd name="T39" fmla="*/ 272 h 289"/>
              <a:gd name="T40" fmla="*/ 192 w 433"/>
              <a:gd name="T41" fmla="*/ 272 h 289"/>
              <a:gd name="T42" fmla="*/ 192 w 433"/>
              <a:gd name="T43" fmla="*/ 288 h 289"/>
              <a:gd name="T44" fmla="*/ 208 w 433"/>
              <a:gd name="T45" fmla="*/ 280 h 289"/>
              <a:gd name="T46" fmla="*/ 240 w 433"/>
              <a:gd name="T47" fmla="*/ 232 h 289"/>
              <a:gd name="T48" fmla="*/ 256 w 433"/>
              <a:gd name="T49" fmla="*/ 232 h 289"/>
              <a:gd name="T50" fmla="*/ 296 w 433"/>
              <a:gd name="T51" fmla="*/ 168 h 289"/>
              <a:gd name="T52" fmla="*/ 296 w 433"/>
              <a:gd name="T53" fmla="*/ 144 h 289"/>
              <a:gd name="T54" fmla="*/ 304 w 433"/>
              <a:gd name="T55" fmla="*/ 136 h 289"/>
              <a:gd name="T56" fmla="*/ 312 w 433"/>
              <a:gd name="T57" fmla="*/ 152 h 289"/>
              <a:gd name="T58" fmla="*/ 344 w 433"/>
              <a:gd name="T59" fmla="*/ 96 h 289"/>
              <a:gd name="T60" fmla="*/ 376 w 433"/>
              <a:gd name="T61" fmla="*/ 80 h 289"/>
              <a:gd name="T62" fmla="*/ 376 w 433"/>
              <a:gd name="T63" fmla="*/ 88 h 289"/>
              <a:gd name="T64" fmla="*/ 400 w 433"/>
              <a:gd name="T65" fmla="*/ 64 h 289"/>
              <a:gd name="T66" fmla="*/ 416 w 433"/>
              <a:gd name="T67" fmla="*/ 72 h 289"/>
              <a:gd name="T68" fmla="*/ 432 w 433"/>
              <a:gd name="T69" fmla="*/ 24 h 289"/>
              <a:gd name="T70" fmla="*/ 424 w 433"/>
              <a:gd name="T71" fmla="*/ 16 h 289"/>
              <a:gd name="T72" fmla="*/ 400 w 433"/>
              <a:gd name="T73" fmla="*/ 16 h 289"/>
              <a:gd name="T74" fmla="*/ 384 w 433"/>
              <a:gd name="T75" fmla="*/ 24 h 289"/>
              <a:gd name="T76" fmla="*/ 344 w 433"/>
              <a:gd name="T77" fmla="*/ 24 h 289"/>
              <a:gd name="T78" fmla="*/ 328 w 433"/>
              <a:gd name="T79" fmla="*/ 0 h 289"/>
              <a:gd name="T80" fmla="*/ 272 w 433"/>
              <a:gd name="T81" fmla="*/ 40 h 289"/>
              <a:gd name="T82" fmla="*/ 264 w 433"/>
              <a:gd name="T83" fmla="*/ 64 h 289"/>
              <a:gd name="T84" fmla="*/ 248 w 433"/>
              <a:gd name="T85" fmla="*/ 64 h 289"/>
              <a:gd name="T86" fmla="*/ 200 w 433"/>
              <a:gd name="T87" fmla="*/ 64 h 289"/>
              <a:gd name="T88" fmla="*/ 200 w 433"/>
              <a:gd name="T89" fmla="*/ 48 h 289"/>
              <a:gd name="T90" fmla="*/ 216 w 433"/>
              <a:gd name="T91" fmla="*/ 32 h 289"/>
              <a:gd name="T92" fmla="*/ 200 w 433"/>
              <a:gd name="T93" fmla="*/ 0 h 289"/>
              <a:gd name="T94" fmla="*/ 176 w 433"/>
              <a:gd name="T95" fmla="*/ 0 h 289"/>
              <a:gd name="T96" fmla="*/ 168 w 433"/>
              <a:gd name="T97" fmla="*/ 0 h 289"/>
              <a:gd name="T98" fmla="*/ 160 w 433"/>
              <a:gd name="T99" fmla="*/ 16 h 289"/>
              <a:gd name="T100" fmla="*/ 152 w 433"/>
              <a:gd name="T101" fmla="*/ 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39" name="Freeform 15"/>
          <p:cNvSpPr/>
          <p:nvPr/>
        </p:nvSpPr>
        <p:spPr bwMode="gray">
          <a:xfrm>
            <a:off x="5933738" y="4034664"/>
            <a:ext cx="715103" cy="646989"/>
          </a:xfrm>
          <a:custGeom>
            <a:avLst/>
            <a:gdLst>
              <a:gd name="T0" fmla="*/ 168 w 361"/>
              <a:gd name="T1" fmla="*/ 0 h 321"/>
              <a:gd name="T2" fmla="*/ 152 w 361"/>
              <a:gd name="T3" fmla="*/ 0 h 321"/>
              <a:gd name="T4" fmla="*/ 120 w 361"/>
              <a:gd name="T5" fmla="*/ 48 h 321"/>
              <a:gd name="T6" fmla="*/ 96 w 361"/>
              <a:gd name="T7" fmla="*/ 56 h 321"/>
              <a:gd name="T8" fmla="*/ 96 w 361"/>
              <a:gd name="T9" fmla="*/ 40 h 321"/>
              <a:gd name="T10" fmla="*/ 80 w 361"/>
              <a:gd name="T11" fmla="*/ 40 h 321"/>
              <a:gd name="T12" fmla="*/ 64 w 361"/>
              <a:gd name="T13" fmla="*/ 56 h 321"/>
              <a:gd name="T14" fmla="*/ 32 w 361"/>
              <a:gd name="T15" fmla="*/ 40 h 321"/>
              <a:gd name="T16" fmla="*/ 24 w 361"/>
              <a:gd name="T17" fmla="*/ 32 h 321"/>
              <a:gd name="T18" fmla="*/ 8 w 361"/>
              <a:gd name="T19" fmla="*/ 24 h 321"/>
              <a:gd name="T20" fmla="*/ 8 w 361"/>
              <a:gd name="T21" fmla="*/ 40 h 321"/>
              <a:gd name="T22" fmla="*/ 0 w 361"/>
              <a:gd name="T23" fmla="*/ 48 h 321"/>
              <a:gd name="T24" fmla="*/ 32 w 361"/>
              <a:gd name="T25" fmla="*/ 56 h 321"/>
              <a:gd name="T26" fmla="*/ 40 w 361"/>
              <a:gd name="T27" fmla="*/ 80 h 321"/>
              <a:gd name="T28" fmla="*/ 56 w 361"/>
              <a:gd name="T29" fmla="*/ 80 h 321"/>
              <a:gd name="T30" fmla="*/ 80 w 361"/>
              <a:gd name="T31" fmla="*/ 112 h 321"/>
              <a:gd name="T32" fmla="*/ 104 w 361"/>
              <a:gd name="T33" fmla="*/ 104 h 321"/>
              <a:gd name="T34" fmla="*/ 104 w 361"/>
              <a:gd name="T35" fmla="*/ 144 h 321"/>
              <a:gd name="T36" fmla="*/ 136 w 361"/>
              <a:gd name="T37" fmla="*/ 184 h 321"/>
              <a:gd name="T38" fmla="*/ 152 w 361"/>
              <a:gd name="T39" fmla="*/ 184 h 321"/>
              <a:gd name="T40" fmla="*/ 160 w 361"/>
              <a:gd name="T41" fmla="*/ 168 h 321"/>
              <a:gd name="T42" fmla="*/ 184 w 361"/>
              <a:gd name="T43" fmla="*/ 192 h 321"/>
              <a:gd name="T44" fmla="*/ 168 w 361"/>
              <a:gd name="T45" fmla="*/ 208 h 321"/>
              <a:gd name="T46" fmla="*/ 160 w 361"/>
              <a:gd name="T47" fmla="*/ 200 h 321"/>
              <a:gd name="T48" fmla="*/ 144 w 361"/>
              <a:gd name="T49" fmla="*/ 192 h 321"/>
              <a:gd name="T50" fmla="*/ 144 w 361"/>
              <a:gd name="T51" fmla="*/ 224 h 321"/>
              <a:gd name="T52" fmla="*/ 136 w 361"/>
              <a:gd name="T53" fmla="*/ 240 h 321"/>
              <a:gd name="T54" fmla="*/ 160 w 361"/>
              <a:gd name="T55" fmla="*/ 272 h 321"/>
              <a:gd name="T56" fmla="*/ 160 w 361"/>
              <a:gd name="T57" fmla="*/ 296 h 321"/>
              <a:gd name="T58" fmla="*/ 200 w 361"/>
              <a:gd name="T59" fmla="*/ 296 h 321"/>
              <a:gd name="T60" fmla="*/ 216 w 361"/>
              <a:gd name="T61" fmla="*/ 312 h 321"/>
              <a:gd name="T62" fmla="*/ 240 w 361"/>
              <a:gd name="T63" fmla="*/ 304 h 321"/>
              <a:gd name="T64" fmla="*/ 272 w 361"/>
              <a:gd name="T65" fmla="*/ 320 h 321"/>
              <a:gd name="T66" fmla="*/ 296 w 361"/>
              <a:gd name="T67" fmla="*/ 296 h 321"/>
              <a:gd name="T68" fmla="*/ 320 w 361"/>
              <a:gd name="T69" fmla="*/ 256 h 321"/>
              <a:gd name="T70" fmla="*/ 288 w 361"/>
              <a:gd name="T71" fmla="*/ 240 h 321"/>
              <a:gd name="T72" fmla="*/ 320 w 361"/>
              <a:gd name="T73" fmla="*/ 232 h 321"/>
              <a:gd name="T74" fmla="*/ 328 w 361"/>
              <a:gd name="T75" fmla="*/ 240 h 321"/>
              <a:gd name="T76" fmla="*/ 360 w 361"/>
              <a:gd name="T77" fmla="*/ 232 h 321"/>
              <a:gd name="T78" fmla="*/ 360 w 361"/>
              <a:gd name="T79" fmla="*/ 224 h 321"/>
              <a:gd name="T80" fmla="*/ 320 w 361"/>
              <a:gd name="T81" fmla="*/ 200 h 321"/>
              <a:gd name="T82" fmla="*/ 320 w 361"/>
              <a:gd name="T83" fmla="*/ 184 h 321"/>
              <a:gd name="T84" fmla="*/ 304 w 361"/>
              <a:gd name="T85" fmla="*/ 176 h 321"/>
              <a:gd name="T86" fmla="*/ 288 w 361"/>
              <a:gd name="T87" fmla="*/ 168 h 321"/>
              <a:gd name="T88" fmla="*/ 272 w 361"/>
              <a:gd name="T89" fmla="*/ 128 h 321"/>
              <a:gd name="T90" fmla="*/ 232 w 361"/>
              <a:gd name="T91" fmla="*/ 64 h 321"/>
              <a:gd name="T92" fmla="*/ 232 w 361"/>
              <a:gd name="T93" fmla="*/ 40 h 321"/>
              <a:gd name="T94" fmla="*/ 192 w 361"/>
              <a:gd name="T95" fmla="*/ 32 h 321"/>
              <a:gd name="T96" fmla="*/ 176 w 361"/>
              <a:gd name="T97" fmla="*/ 24 h 321"/>
              <a:gd name="T98" fmla="*/ 168 w 361"/>
              <a:gd name="T99"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0" name="Freeform 16"/>
          <p:cNvSpPr/>
          <p:nvPr/>
        </p:nvSpPr>
        <p:spPr bwMode="invGray">
          <a:xfrm>
            <a:off x="6520123" y="4551862"/>
            <a:ext cx="128719" cy="112093"/>
          </a:xfrm>
          <a:custGeom>
            <a:avLst/>
            <a:gdLst>
              <a:gd name="T0" fmla="*/ 24 w 65"/>
              <a:gd name="T1" fmla="*/ 0 h 57"/>
              <a:gd name="T2" fmla="*/ 0 w 65"/>
              <a:gd name="T3" fmla="*/ 40 h 57"/>
              <a:gd name="T4" fmla="*/ 24 w 65"/>
              <a:gd name="T5" fmla="*/ 56 h 57"/>
              <a:gd name="T6" fmla="*/ 64 w 65"/>
              <a:gd name="T7" fmla="*/ 40 h 57"/>
              <a:gd name="T8" fmla="*/ 64 w 65"/>
              <a:gd name="T9" fmla="*/ 24 h 57"/>
              <a:gd name="T10" fmla="*/ 24 w 65"/>
              <a:gd name="T11" fmla="*/ 0 h 57"/>
            </a:gdLst>
            <a:ahLst/>
            <a:cxnLst>
              <a:cxn ang="0">
                <a:pos x="T0" y="T1"/>
              </a:cxn>
              <a:cxn ang="0">
                <a:pos x="T2" y="T3"/>
              </a:cxn>
              <a:cxn ang="0">
                <a:pos x="T4" y="T5"/>
              </a:cxn>
              <a:cxn ang="0">
                <a:pos x="T6" y="T7"/>
              </a:cxn>
              <a:cxn ang="0">
                <a:pos x="T8" y="T9"/>
              </a:cxn>
              <a:cxn ang="0">
                <a:pos x="T10" y="T11"/>
              </a:cxn>
            </a:cxnLst>
            <a:rect l="0" t="0" r="r" b="b"/>
            <a:pathLst>
              <a:path w="65" h="57">
                <a:moveTo>
                  <a:pt x="24" y="0"/>
                </a:moveTo>
                <a:lnTo>
                  <a:pt x="0" y="40"/>
                </a:lnTo>
                <a:lnTo>
                  <a:pt x="24" y="56"/>
                </a:lnTo>
                <a:lnTo>
                  <a:pt x="64" y="40"/>
                </a:lnTo>
                <a:lnTo>
                  <a:pt x="64" y="24"/>
                </a:lnTo>
                <a:lnTo>
                  <a:pt x="24" y="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41" name="Freeform 17"/>
          <p:cNvSpPr/>
          <p:nvPr/>
        </p:nvSpPr>
        <p:spPr bwMode="gray">
          <a:xfrm>
            <a:off x="6203688" y="4630524"/>
            <a:ext cx="475544" cy="597825"/>
          </a:xfrm>
          <a:custGeom>
            <a:avLst/>
            <a:gdLst>
              <a:gd name="T0" fmla="*/ 184 w 241"/>
              <a:gd name="T1" fmla="*/ 16 h 297"/>
              <a:gd name="T2" fmla="*/ 160 w 241"/>
              <a:gd name="T3" fmla="*/ 0 h 297"/>
              <a:gd name="T4" fmla="*/ 136 w 241"/>
              <a:gd name="T5" fmla="*/ 24 h 297"/>
              <a:gd name="T6" fmla="*/ 104 w 241"/>
              <a:gd name="T7" fmla="*/ 8 h 297"/>
              <a:gd name="T8" fmla="*/ 80 w 241"/>
              <a:gd name="T9" fmla="*/ 16 h 297"/>
              <a:gd name="T10" fmla="*/ 72 w 241"/>
              <a:gd name="T11" fmla="*/ 32 h 297"/>
              <a:gd name="T12" fmla="*/ 64 w 241"/>
              <a:gd name="T13" fmla="*/ 48 h 297"/>
              <a:gd name="T14" fmla="*/ 72 w 241"/>
              <a:gd name="T15" fmla="*/ 72 h 297"/>
              <a:gd name="T16" fmla="*/ 56 w 241"/>
              <a:gd name="T17" fmla="*/ 72 h 297"/>
              <a:gd name="T18" fmla="*/ 48 w 241"/>
              <a:gd name="T19" fmla="*/ 64 h 297"/>
              <a:gd name="T20" fmla="*/ 40 w 241"/>
              <a:gd name="T21" fmla="*/ 64 h 297"/>
              <a:gd name="T22" fmla="*/ 40 w 241"/>
              <a:gd name="T23" fmla="*/ 80 h 297"/>
              <a:gd name="T24" fmla="*/ 40 w 241"/>
              <a:gd name="T25" fmla="*/ 96 h 297"/>
              <a:gd name="T26" fmla="*/ 40 w 241"/>
              <a:gd name="T27" fmla="*/ 96 h 297"/>
              <a:gd name="T28" fmla="*/ 40 w 241"/>
              <a:gd name="T29" fmla="*/ 112 h 297"/>
              <a:gd name="T30" fmla="*/ 8 w 241"/>
              <a:gd name="T31" fmla="*/ 136 h 297"/>
              <a:gd name="T32" fmla="*/ 0 w 241"/>
              <a:gd name="T33" fmla="*/ 144 h 297"/>
              <a:gd name="T34" fmla="*/ 0 w 241"/>
              <a:gd name="T35" fmla="*/ 176 h 297"/>
              <a:gd name="T36" fmla="*/ 24 w 241"/>
              <a:gd name="T37" fmla="*/ 192 h 297"/>
              <a:gd name="T38" fmla="*/ 24 w 241"/>
              <a:gd name="T39" fmla="*/ 232 h 297"/>
              <a:gd name="T40" fmla="*/ 48 w 241"/>
              <a:gd name="T41" fmla="*/ 232 h 297"/>
              <a:gd name="T42" fmla="*/ 48 w 241"/>
              <a:gd name="T43" fmla="*/ 248 h 297"/>
              <a:gd name="T44" fmla="*/ 56 w 241"/>
              <a:gd name="T45" fmla="*/ 264 h 297"/>
              <a:gd name="T46" fmla="*/ 64 w 241"/>
              <a:gd name="T47" fmla="*/ 288 h 297"/>
              <a:gd name="T48" fmla="*/ 88 w 241"/>
              <a:gd name="T49" fmla="*/ 288 h 297"/>
              <a:gd name="T50" fmla="*/ 104 w 241"/>
              <a:gd name="T51" fmla="*/ 264 h 297"/>
              <a:gd name="T52" fmla="*/ 112 w 241"/>
              <a:gd name="T53" fmla="*/ 264 h 297"/>
              <a:gd name="T54" fmla="*/ 112 w 241"/>
              <a:gd name="T55" fmla="*/ 280 h 297"/>
              <a:gd name="T56" fmla="*/ 120 w 241"/>
              <a:gd name="T57" fmla="*/ 288 h 297"/>
              <a:gd name="T58" fmla="*/ 136 w 241"/>
              <a:gd name="T59" fmla="*/ 288 h 297"/>
              <a:gd name="T60" fmla="*/ 136 w 241"/>
              <a:gd name="T61" fmla="*/ 280 h 297"/>
              <a:gd name="T62" fmla="*/ 152 w 241"/>
              <a:gd name="T63" fmla="*/ 280 h 297"/>
              <a:gd name="T64" fmla="*/ 152 w 241"/>
              <a:gd name="T65" fmla="*/ 288 h 297"/>
              <a:gd name="T66" fmla="*/ 160 w 241"/>
              <a:gd name="T67" fmla="*/ 296 h 297"/>
              <a:gd name="T68" fmla="*/ 176 w 241"/>
              <a:gd name="T69" fmla="*/ 288 h 297"/>
              <a:gd name="T70" fmla="*/ 184 w 241"/>
              <a:gd name="T71" fmla="*/ 256 h 297"/>
              <a:gd name="T72" fmla="*/ 184 w 241"/>
              <a:gd name="T73" fmla="*/ 224 h 297"/>
              <a:gd name="T74" fmla="*/ 200 w 241"/>
              <a:gd name="T75" fmla="*/ 224 h 297"/>
              <a:gd name="T76" fmla="*/ 200 w 241"/>
              <a:gd name="T77" fmla="*/ 216 h 297"/>
              <a:gd name="T78" fmla="*/ 200 w 241"/>
              <a:gd name="T79" fmla="*/ 200 h 297"/>
              <a:gd name="T80" fmla="*/ 216 w 241"/>
              <a:gd name="T81" fmla="*/ 216 h 297"/>
              <a:gd name="T82" fmla="*/ 232 w 241"/>
              <a:gd name="T83" fmla="*/ 192 h 297"/>
              <a:gd name="T84" fmla="*/ 216 w 241"/>
              <a:gd name="T85" fmla="*/ 176 h 297"/>
              <a:gd name="T86" fmla="*/ 216 w 241"/>
              <a:gd name="T87" fmla="*/ 168 h 297"/>
              <a:gd name="T88" fmla="*/ 232 w 241"/>
              <a:gd name="T89" fmla="*/ 160 h 297"/>
              <a:gd name="T90" fmla="*/ 224 w 241"/>
              <a:gd name="T91" fmla="*/ 136 h 297"/>
              <a:gd name="T92" fmla="*/ 216 w 241"/>
              <a:gd name="T93" fmla="*/ 128 h 297"/>
              <a:gd name="T94" fmla="*/ 240 w 241"/>
              <a:gd name="T95" fmla="*/ 136 h 297"/>
              <a:gd name="T96" fmla="*/ 240 w 241"/>
              <a:gd name="T97" fmla="*/ 104 h 297"/>
              <a:gd name="T98" fmla="*/ 216 w 241"/>
              <a:gd name="T99" fmla="*/ 120 h 297"/>
              <a:gd name="T100" fmla="*/ 240 w 241"/>
              <a:gd name="T101" fmla="*/ 80 h 297"/>
              <a:gd name="T102" fmla="*/ 200 w 241"/>
              <a:gd name="T103" fmla="*/ 56 h 297"/>
              <a:gd name="T104" fmla="*/ 176 w 241"/>
              <a:gd name="T105" fmla="*/ 56 h 297"/>
              <a:gd name="T106" fmla="*/ 160 w 241"/>
              <a:gd name="T107" fmla="*/ 72 h 297"/>
              <a:gd name="T108" fmla="*/ 152 w 241"/>
              <a:gd name="T109" fmla="*/ 48 h 297"/>
              <a:gd name="T110" fmla="*/ 160 w 241"/>
              <a:gd name="T111" fmla="*/ 40 h 297"/>
              <a:gd name="T112" fmla="*/ 184 w 241"/>
              <a:gd name="T113" fmla="*/ 1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42" name="Freeform 18"/>
          <p:cNvSpPr/>
          <p:nvPr/>
        </p:nvSpPr>
        <p:spPr bwMode="gray">
          <a:xfrm>
            <a:off x="5964128" y="5100526"/>
            <a:ext cx="541691" cy="743349"/>
          </a:xfrm>
          <a:custGeom>
            <a:avLst/>
            <a:gdLst>
              <a:gd name="T0" fmla="*/ 272 w 273"/>
              <a:gd name="T1" fmla="*/ 56 h 369"/>
              <a:gd name="T2" fmla="*/ 272 w 273"/>
              <a:gd name="T3" fmla="*/ 48 h 369"/>
              <a:gd name="T4" fmla="*/ 256 w 273"/>
              <a:gd name="T5" fmla="*/ 48 h 369"/>
              <a:gd name="T6" fmla="*/ 256 w 273"/>
              <a:gd name="T7" fmla="*/ 56 h 369"/>
              <a:gd name="T8" fmla="*/ 240 w 273"/>
              <a:gd name="T9" fmla="*/ 56 h 369"/>
              <a:gd name="T10" fmla="*/ 232 w 273"/>
              <a:gd name="T11" fmla="*/ 56 h 369"/>
              <a:gd name="T12" fmla="*/ 232 w 273"/>
              <a:gd name="T13" fmla="*/ 32 h 369"/>
              <a:gd name="T14" fmla="*/ 224 w 273"/>
              <a:gd name="T15" fmla="*/ 32 h 369"/>
              <a:gd name="T16" fmla="*/ 208 w 273"/>
              <a:gd name="T17" fmla="*/ 56 h 369"/>
              <a:gd name="T18" fmla="*/ 184 w 273"/>
              <a:gd name="T19" fmla="*/ 56 h 369"/>
              <a:gd name="T20" fmla="*/ 176 w 273"/>
              <a:gd name="T21" fmla="*/ 32 h 369"/>
              <a:gd name="T22" fmla="*/ 168 w 273"/>
              <a:gd name="T23" fmla="*/ 16 h 369"/>
              <a:gd name="T24" fmla="*/ 160 w 273"/>
              <a:gd name="T25" fmla="*/ 0 h 369"/>
              <a:gd name="T26" fmla="*/ 144 w 273"/>
              <a:gd name="T27" fmla="*/ 0 h 369"/>
              <a:gd name="T28" fmla="*/ 144 w 273"/>
              <a:gd name="T29" fmla="*/ 8 h 369"/>
              <a:gd name="T30" fmla="*/ 112 w 273"/>
              <a:gd name="T31" fmla="*/ 16 h 369"/>
              <a:gd name="T32" fmla="*/ 112 w 273"/>
              <a:gd name="T33" fmla="*/ 32 h 369"/>
              <a:gd name="T34" fmla="*/ 80 w 273"/>
              <a:gd name="T35" fmla="*/ 32 h 369"/>
              <a:gd name="T36" fmla="*/ 64 w 273"/>
              <a:gd name="T37" fmla="*/ 48 h 369"/>
              <a:gd name="T38" fmla="*/ 64 w 273"/>
              <a:gd name="T39" fmla="*/ 72 h 369"/>
              <a:gd name="T40" fmla="*/ 72 w 273"/>
              <a:gd name="T41" fmla="*/ 88 h 369"/>
              <a:gd name="T42" fmla="*/ 48 w 273"/>
              <a:gd name="T43" fmla="*/ 112 h 369"/>
              <a:gd name="T44" fmla="*/ 40 w 273"/>
              <a:gd name="T45" fmla="*/ 112 h 369"/>
              <a:gd name="T46" fmla="*/ 32 w 273"/>
              <a:gd name="T47" fmla="*/ 144 h 369"/>
              <a:gd name="T48" fmla="*/ 32 w 273"/>
              <a:gd name="T49" fmla="*/ 160 h 369"/>
              <a:gd name="T50" fmla="*/ 32 w 273"/>
              <a:gd name="T51" fmla="*/ 176 h 369"/>
              <a:gd name="T52" fmla="*/ 16 w 273"/>
              <a:gd name="T53" fmla="*/ 200 h 369"/>
              <a:gd name="T54" fmla="*/ 8 w 273"/>
              <a:gd name="T55" fmla="*/ 216 h 369"/>
              <a:gd name="T56" fmla="*/ 0 w 273"/>
              <a:gd name="T57" fmla="*/ 256 h 369"/>
              <a:gd name="T58" fmla="*/ 8 w 273"/>
              <a:gd name="T59" fmla="*/ 272 h 369"/>
              <a:gd name="T60" fmla="*/ 56 w 273"/>
              <a:gd name="T61" fmla="*/ 272 h 369"/>
              <a:gd name="T62" fmla="*/ 80 w 273"/>
              <a:gd name="T63" fmla="*/ 328 h 369"/>
              <a:gd name="T64" fmla="*/ 88 w 273"/>
              <a:gd name="T65" fmla="*/ 368 h 369"/>
              <a:gd name="T66" fmla="*/ 112 w 273"/>
              <a:gd name="T67" fmla="*/ 328 h 369"/>
              <a:gd name="T68" fmla="*/ 120 w 273"/>
              <a:gd name="T69" fmla="*/ 336 h 369"/>
              <a:gd name="T70" fmla="*/ 152 w 273"/>
              <a:gd name="T71" fmla="*/ 304 h 369"/>
              <a:gd name="T72" fmla="*/ 152 w 273"/>
              <a:gd name="T73" fmla="*/ 280 h 369"/>
              <a:gd name="T74" fmla="*/ 184 w 273"/>
              <a:gd name="T75" fmla="*/ 272 h 369"/>
              <a:gd name="T76" fmla="*/ 200 w 273"/>
              <a:gd name="T77" fmla="*/ 232 h 369"/>
              <a:gd name="T78" fmla="*/ 216 w 273"/>
              <a:gd name="T79" fmla="*/ 224 h 369"/>
              <a:gd name="T80" fmla="*/ 216 w 273"/>
              <a:gd name="T81" fmla="*/ 200 h 369"/>
              <a:gd name="T82" fmla="*/ 240 w 273"/>
              <a:gd name="T83" fmla="*/ 200 h 369"/>
              <a:gd name="T84" fmla="*/ 248 w 273"/>
              <a:gd name="T85" fmla="*/ 160 h 369"/>
              <a:gd name="T86" fmla="*/ 240 w 273"/>
              <a:gd name="T87" fmla="*/ 128 h 369"/>
              <a:gd name="T88" fmla="*/ 248 w 273"/>
              <a:gd name="T89" fmla="*/ 120 h 369"/>
              <a:gd name="T90" fmla="*/ 232 w 273"/>
              <a:gd name="T91" fmla="*/ 104 h 369"/>
              <a:gd name="T92" fmla="*/ 248 w 273"/>
              <a:gd name="T93" fmla="*/ 96 h 369"/>
              <a:gd name="T94" fmla="*/ 256 w 273"/>
              <a:gd name="T95" fmla="*/ 104 h 369"/>
              <a:gd name="T96" fmla="*/ 272 w 273"/>
              <a:gd name="T97" fmla="*/ 80 h 369"/>
              <a:gd name="T98" fmla="*/ 272 w 273"/>
              <a:gd name="T99" fmla="*/ 5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3" name="Freeform 19"/>
          <p:cNvSpPr/>
          <p:nvPr/>
        </p:nvSpPr>
        <p:spPr bwMode="gray">
          <a:xfrm>
            <a:off x="5136399" y="5568559"/>
            <a:ext cx="1004720" cy="774813"/>
          </a:xfrm>
          <a:custGeom>
            <a:avLst/>
            <a:gdLst>
              <a:gd name="T0" fmla="*/ 496 w 505"/>
              <a:gd name="T1" fmla="*/ 96 h 385"/>
              <a:gd name="T2" fmla="*/ 424 w 505"/>
              <a:gd name="T3" fmla="*/ 40 h 385"/>
              <a:gd name="T4" fmla="*/ 408 w 505"/>
              <a:gd name="T5" fmla="*/ 56 h 385"/>
              <a:gd name="T6" fmla="*/ 376 w 505"/>
              <a:gd name="T7" fmla="*/ 40 h 385"/>
              <a:gd name="T8" fmla="*/ 312 w 505"/>
              <a:gd name="T9" fmla="*/ 56 h 385"/>
              <a:gd name="T10" fmla="*/ 312 w 505"/>
              <a:gd name="T11" fmla="*/ 0 h 385"/>
              <a:gd name="T12" fmla="*/ 280 w 505"/>
              <a:gd name="T13" fmla="*/ 0 h 385"/>
              <a:gd name="T14" fmla="*/ 216 w 505"/>
              <a:gd name="T15" fmla="*/ 8 h 385"/>
              <a:gd name="T16" fmla="*/ 208 w 505"/>
              <a:gd name="T17" fmla="*/ 40 h 385"/>
              <a:gd name="T18" fmla="*/ 168 w 505"/>
              <a:gd name="T19" fmla="*/ 24 h 385"/>
              <a:gd name="T20" fmla="*/ 144 w 505"/>
              <a:gd name="T21" fmla="*/ 48 h 385"/>
              <a:gd name="T22" fmla="*/ 152 w 505"/>
              <a:gd name="T23" fmla="*/ 88 h 385"/>
              <a:gd name="T24" fmla="*/ 144 w 505"/>
              <a:gd name="T25" fmla="*/ 112 h 385"/>
              <a:gd name="T26" fmla="*/ 112 w 505"/>
              <a:gd name="T27" fmla="*/ 168 h 385"/>
              <a:gd name="T28" fmla="*/ 72 w 505"/>
              <a:gd name="T29" fmla="*/ 224 h 385"/>
              <a:gd name="T30" fmla="*/ 32 w 505"/>
              <a:gd name="T31" fmla="*/ 272 h 385"/>
              <a:gd name="T32" fmla="*/ 0 w 505"/>
              <a:gd name="T33" fmla="*/ 296 h 385"/>
              <a:gd name="T34" fmla="*/ 8 w 505"/>
              <a:gd name="T35" fmla="*/ 312 h 385"/>
              <a:gd name="T36" fmla="*/ 16 w 505"/>
              <a:gd name="T37" fmla="*/ 360 h 385"/>
              <a:gd name="T38" fmla="*/ 56 w 505"/>
              <a:gd name="T39" fmla="*/ 384 h 385"/>
              <a:gd name="T40" fmla="*/ 40 w 505"/>
              <a:gd name="T41" fmla="*/ 344 h 385"/>
              <a:gd name="T42" fmla="*/ 80 w 505"/>
              <a:gd name="T43" fmla="*/ 304 h 385"/>
              <a:gd name="T44" fmla="*/ 152 w 505"/>
              <a:gd name="T45" fmla="*/ 280 h 385"/>
              <a:gd name="T46" fmla="*/ 192 w 505"/>
              <a:gd name="T47" fmla="*/ 296 h 385"/>
              <a:gd name="T48" fmla="*/ 240 w 505"/>
              <a:gd name="T49" fmla="*/ 248 h 385"/>
              <a:gd name="T50" fmla="*/ 264 w 505"/>
              <a:gd name="T51" fmla="*/ 240 h 385"/>
              <a:gd name="T52" fmla="*/ 264 w 505"/>
              <a:gd name="T53" fmla="*/ 216 h 385"/>
              <a:gd name="T54" fmla="*/ 280 w 505"/>
              <a:gd name="T55" fmla="*/ 208 h 385"/>
              <a:gd name="T56" fmla="*/ 336 w 505"/>
              <a:gd name="T57" fmla="*/ 232 h 385"/>
              <a:gd name="T58" fmla="*/ 336 w 505"/>
              <a:gd name="T59" fmla="*/ 200 h 385"/>
              <a:gd name="T60" fmla="*/ 376 w 505"/>
              <a:gd name="T61" fmla="*/ 192 h 385"/>
              <a:gd name="T62" fmla="*/ 392 w 505"/>
              <a:gd name="T63" fmla="*/ 200 h 385"/>
              <a:gd name="T64" fmla="*/ 400 w 505"/>
              <a:gd name="T65" fmla="*/ 184 h 385"/>
              <a:gd name="T66" fmla="*/ 448 w 505"/>
              <a:gd name="T67" fmla="*/ 176 h 385"/>
              <a:gd name="T68" fmla="*/ 480 w 505"/>
              <a:gd name="T69" fmla="*/ 13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4" name="Freeform 20"/>
          <p:cNvSpPr/>
          <p:nvPr/>
        </p:nvSpPr>
        <p:spPr bwMode="gray">
          <a:xfrm>
            <a:off x="4467778" y="5423035"/>
            <a:ext cx="988629" cy="774813"/>
          </a:xfrm>
          <a:custGeom>
            <a:avLst/>
            <a:gdLst>
              <a:gd name="T0" fmla="*/ 344 w 497"/>
              <a:gd name="T1" fmla="*/ 344 h 385"/>
              <a:gd name="T2" fmla="*/ 416 w 497"/>
              <a:gd name="T3" fmla="*/ 296 h 385"/>
              <a:gd name="T4" fmla="*/ 448 w 497"/>
              <a:gd name="T5" fmla="*/ 240 h 385"/>
              <a:gd name="T6" fmla="*/ 480 w 497"/>
              <a:gd name="T7" fmla="*/ 184 h 385"/>
              <a:gd name="T8" fmla="*/ 496 w 497"/>
              <a:gd name="T9" fmla="*/ 160 h 385"/>
              <a:gd name="T10" fmla="*/ 480 w 497"/>
              <a:gd name="T11" fmla="*/ 128 h 385"/>
              <a:gd name="T12" fmla="*/ 456 w 497"/>
              <a:gd name="T13" fmla="*/ 96 h 385"/>
              <a:gd name="T14" fmla="*/ 440 w 497"/>
              <a:gd name="T15" fmla="*/ 112 h 385"/>
              <a:gd name="T16" fmla="*/ 424 w 497"/>
              <a:gd name="T17" fmla="*/ 104 h 385"/>
              <a:gd name="T18" fmla="*/ 440 w 497"/>
              <a:gd name="T19" fmla="*/ 56 h 385"/>
              <a:gd name="T20" fmla="*/ 440 w 497"/>
              <a:gd name="T21" fmla="*/ 16 h 385"/>
              <a:gd name="T22" fmla="*/ 408 w 497"/>
              <a:gd name="T23" fmla="*/ 8 h 385"/>
              <a:gd name="T24" fmla="*/ 376 w 497"/>
              <a:gd name="T25" fmla="*/ 24 h 385"/>
              <a:gd name="T26" fmla="*/ 360 w 497"/>
              <a:gd name="T27" fmla="*/ 24 h 385"/>
              <a:gd name="T28" fmla="*/ 320 w 497"/>
              <a:gd name="T29" fmla="*/ 32 h 385"/>
              <a:gd name="T30" fmla="*/ 288 w 497"/>
              <a:gd name="T31" fmla="*/ 64 h 385"/>
              <a:gd name="T32" fmla="*/ 264 w 497"/>
              <a:gd name="T33" fmla="*/ 72 h 385"/>
              <a:gd name="T34" fmla="*/ 224 w 497"/>
              <a:gd name="T35" fmla="*/ 96 h 385"/>
              <a:gd name="T36" fmla="*/ 184 w 497"/>
              <a:gd name="T37" fmla="*/ 88 h 385"/>
              <a:gd name="T38" fmla="*/ 160 w 497"/>
              <a:gd name="T39" fmla="*/ 72 h 385"/>
              <a:gd name="T40" fmla="*/ 144 w 497"/>
              <a:gd name="T41" fmla="*/ 88 h 385"/>
              <a:gd name="T42" fmla="*/ 96 w 497"/>
              <a:gd name="T43" fmla="*/ 128 h 385"/>
              <a:gd name="T44" fmla="*/ 32 w 497"/>
              <a:gd name="T45" fmla="*/ 112 h 385"/>
              <a:gd name="T46" fmla="*/ 0 w 497"/>
              <a:gd name="T47" fmla="*/ 128 h 385"/>
              <a:gd name="T48" fmla="*/ 32 w 497"/>
              <a:gd name="T49" fmla="*/ 144 h 385"/>
              <a:gd name="T50" fmla="*/ 88 w 497"/>
              <a:gd name="T51" fmla="*/ 168 h 385"/>
              <a:gd name="T52" fmla="*/ 104 w 497"/>
              <a:gd name="T53" fmla="*/ 208 h 385"/>
              <a:gd name="T54" fmla="*/ 56 w 497"/>
              <a:gd name="T55" fmla="*/ 224 h 385"/>
              <a:gd name="T56" fmla="*/ 88 w 497"/>
              <a:gd name="T57" fmla="*/ 248 h 385"/>
              <a:gd name="T58" fmla="*/ 136 w 497"/>
              <a:gd name="T59" fmla="*/ 280 h 385"/>
              <a:gd name="T60" fmla="*/ 136 w 497"/>
              <a:gd name="T61" fmla="*/ 304 h 385"/>
              <a:gd name="T62" fmla="*/ 208 w 497"/>
              <a:gd name="T63" fmla="*/ 360 h 385"/>
              <a:gd name="T64" fmla="*/ 248 w 497"/>
              <a:gd name="T65" fmla="*/ 360 h 385"/>
              <a:gd name="T66" fmla="*/ 256 w 497"/>
              <a:gd name="T67" fmla="*/ 344 h 385"/>
              <a:gd name="T68" fmla="*/ 296 w 497"/>
              <a:gd name="T69" fmla="*/ 376 h 385"/>
              <a:gd name="T70" fmla="*/ 336 w 497"/>
              <a:gd name="T71" fmla="*/ 36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5" name="Freeform 21"/>
          <p:cNvSpPr/>
          <p:nvPr/>
        </p:nvSpPr>
        <p:spPr bwMode="invGray">
          <a:xfrm>
            <a:off x="4373025" y="4986465"/>
            <a:ext cx="734768" cy="713851"/>
          </a:xfrm>
          <a:custGeom>
            <a:avLst/>
            <a:gdLst>
              <a:gd name="T0" fmla="*/ 48 w 369"/>
              <a:gd name="T1" fmla="*/ 320 h 353"/>
              <a:gd name="T2" fmla="*/ 32 w 369"/>
              <a:gd name="T3" fmla="*/ 264 h 353"/>
              <a:gd name="T4" fmla="*/ 56 w 369"/>
              <a:gd name="T5" fmla="*/ 192 h 353"/>
              <a:gd name="T6" fmla="*/ 8 w 369"/>
              <a:gd name="T7" fmla="*/ 160 h 353"/>
              <a:gd name="T8" fmla="*/ 16 w 369"/>
              <a:gd name="T9" fmla="*/ 136 h 353"/>
              <a:gd name="T10" fmla="*/ 48 w 369"/>
              <a:gd name="T11" fmla="*/ 136 h 353"/>
              <a:gd name="T12" fmla="*/ 104 w 369"/>
              <a:gd name="T13" fmla="*/ 120 h 353"/>
              <a:gd name="T14" fmla="*/ 168 w 369"/>
              <a:gd name="T15" fmla="*/ 112 h 353"/>
              <a:gd name="T16" fmla="*/ 136 w 369"/>
              <a:gd name="T17" fmla="*/ 80 h 353"/>
              <a:gd name="T18" fmla="*/ 144 w 369"/>
              <a:gd name="T19" fmla="*/ 40 h 353"/>
              <a:gd name="T20" fmla="*/ 184 w 369"/>
              <a:gd name="T21" fmla="*/ 40 h 353"/>
              <a:gd name="T22" fmla="*/ 208 w 369"/>
              <a:gd name="T23" fmla="*/ 48 h 353"/>
              <a:gd name="T24" fmla="*/ 232 w 369"/>
              <a:gd name="T25" fmla="*/ 40 h 353"/>
              <a:gd name="T26" fmla="*/ 248 w 369"/>
              <a:gd name="T27" fmla="*/ 0 h 353"/>
              <a:gd name="T28" fmla="*/ 288 w 369"/>
              <a:gd name="T29" fmla="*/ 16 h 353"/>
              <a:gd name="T30" fmla="*/ 320 w 369"/>
              <a:gd name="T31" fmla="*/ 72 h 353"/>
              <a:gd name="T32" fmla="*/ 344 w 369"/>
              <a:gd name="T33" fmla="*/ 88 h 353"/>
              <a:gd name="T34" fmla="*/ 360 w 369"/>
              <a:gd name="T35" fmla="*/ 64 h 353"/>
              <a:gd name="T36" fmla="*/ 360 w 369"/>
              <a:gd name="T37" fmla="*/ 96 h 353"/>
              <a:gd name="T38" fmla="*/ 360 w 369"/>
              <a:gd name="T39" fmla="*/ 128 h 353"/>
              <a:gd name="T40" fmla="*/ 336 w 369"/>
              <a:gd name="T41" fmla="*/ 168 h 353"/>
              <a:gd name="T42" fmla="*/ 368 w 369"/>
              <a:gd name="T43" fmla="*/ 184 h 353"/>
              <a:gd name="T44" fmla="*/ 360 w 369"/>
              <a:gd name="T45" fmla="*/ 208 h 353"/>
              <a:gd name="T46" fmla="*/ 368 w 369"/>
              <a:gd name="T47" fmla="*/ 232 h 353"/>
              <a:gd name="T48" fmla="*/ 344 w 369"/>
              <a:gd name="T49" fmla="*/ 256 h 353"/>
              <a:gd name="T50" fmla="*/ 344 w 369"/>
              <a:gd name="T51" fmla="*/ 280 h 353"/>
              <a:gd name="T52" fmla="*/ 312 w 369"/>
              <a:gd name="T53" fmla="*/ 288 h 353"/>
              <a:gd name="T54" fmla="*/ 272 w 369"/>
              <a:gd name="T55" fmla="*/ 312 h 353"/>
              <a:gd name="T56" fmla="*/ 232 w 369"/>
              <a:gd name="T57" fmla="*/ 304 h 353"/>
              <a:gd name="T58" fmla="*/ 208 w 369"/>
              <a:gd name="T59" fmla="*/ 288 h 353"/>
              <a:gd name="T60" fmla="*/ 192 w 369"/>
              <a:gd name="T61" fmla="*/ 304 h 353"/>
              <a:gd name="T62" fmla="*/ 144 w 369"/>
              <a:gd name="T63" fmla="*/ 352 h 353"/>
              <a:gd name="T64" fmla="*/ 80 w 369"/>
              <a:gd name="T65" fmla="*/ 32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6" name="Freeform 22"/>
          <p:cNvSpPr/>
          <p:nvPr/>
        </p:nvSpPr>
        <p:spPr bwMode="invGray">
          <a:xfrm>
            <a:off x="3543505" y="4937301"/>
            <a:ext cx="1131651" cy="1244816"/>
          </a:xfrm>
          <a:custGeom>
            <a:avLst/>
            <a:gdLst>
              <a:gd name="T0" fmla="*/ 528 w 569"/>
              <a:gd name="T1" fmla="*/ 448 h 617"/>
              <a:gd name="T2" fmla="*/ 560 w 569"/>
              <a:gd name="T3" fmla="*/ 416 h 617"/>
              <a:gd name="T4" fmla="*/ 528 w 569"/>
              <a:gd name="T5" fmla="*/ 408 h 617"/>
              <a:gd name="T6" fmla="*/ 496 w 569"/>
              <a:gd name="T7" fmla="*/ 384 h 617"/>
              <a:gd name="T8" fmla="*/ 464 w 569"/>
              <a:gd name="T9" fmla="*/ 360 h 617"/>
              <a:gd name="T10" fmla="*/ 480 w 569"/>
              <a:gd name="T11" fmla="*/ 320 h 617"/>
              <a:gd name="T12" fmla="*/ 472 w 569"/>
              <a:gd name="T13" fmla="*/ 248 h 617"/>
              <a:gd name="T14" fmla="*/ 424 w 569"/>
              <a:gd name="T15" fmla="*/ 224 h 617"/>
              <a:gd name="T16" fmla="*/ 416 w 569"/>
              <a:gd name="T17" fmla="*/ 176 h 617"/>
              <a:gd name="T18" fmla="*/ 448 w 569"/>
              <a:gd name="T19" fmla="*/ 168 h 617"/>
              <a:gd name="T20" fmla="*/ 512 w 569"/>
              <a:gd name="T21" fmla="*/ 160 h 617"/>
              <a:gd name="T22" fmla="*/ 512 w 569"/>
              <a:gd name="T23" fmla="*/ 112 h 617"/>
              <a:gd name="T24" fmla="*/ 464 w 569"/>
              <a:gd name="T25" fmla="*/ 112 h 617"/>
              <a:gd name="T26" fmla="*/ 432 w 569"/>
              <a:gd name="T27" fmla="*/ 64 h 617"/>
              <a:gd name="T28" fmla="*/ 408 w 569"/>
              <a:gd name="T29" fmla="*/ 96 h 617"/>
              <a:gd name="T30" fmla="*/ 384 w 569"/>
              <a:gd name="T31" fmla="*/ 144 h 617"/>
              <a:gd name="T32" fmla="*/ 368 w 569"/>
              <a:gd name="T33" fmla="*/ 240 h 617"/>
              <a:gd name="T34" fmla="*/ 336 w 569"/>
              <a:gd name="T35" fmla="*/ 224 h 617"/>
              <a:gd name="T36" fmla="*/ 288 w 569"/>
              <a:gd name="T37" fmla="*/ 240 h 617"/>
              <a:gd name="T38" fmla="*/ 272 w 569"/>
              <a:gd name="T39" fmla="*/ 224 h 617"/>
              <a:gd name="T40" fmla="*/ 232 w 569"/>
              <a:gd name="T41" fmla="*/ 104 h 617"/>
              <a:gd name="T42" fmla="*/ 216 w 569"/>
              <a:gd name="T43" fmla="*/ 112 h 617"/>
              <a:gd name="T44" fmla="*/ 208 w 569"/>
              <a:gd name="T45" fmla="*/ 72 h 617"/>
              <a:gd name="T46" fmla="*/ 160 w 569"/>
              <a:gd name="T47" fmla="*/ 40 h 617"/>
              <a:gd name="T48" fmla="*/ 136 w 569"/>
              <a:gd name="T49" fmla="*/ 80 h 617"/>
              <a:gd name="T50" fmla="*/ 136 w 569"/>
              <a:gd name="T51" fmla="*/ 0 h 617"/>
              <a:gd name="T52" fmla="*/ 112 w 569"/>
              <a:gd name="T53" fmla="*/ 0 h 617"/>
              <a:gd name="T54" fmla="*/ 96 w 569"/>
              <a:gd name="T55" fmla="*/ 32 h 617"/>
              <a:gd name="T56" fmla="*/ 88 w 569"/>
              <a:gd name="T57" fmla="*/ 64 h 617"/>
              <a:gd name="T58" fmla="*/ 80 w 569"/>
              <a:gd name="T59" fmla="*/ 96 h 617"/>
              <a:gd name="T60" fmla="*/ 104 w 569"/>
              <a:gd name="T61" fmla="*/ 112 h 617"/>
              <a:gd name="T62" fmla="*/ 88 w 569"/>
              <a:gd name="T63" fmla="*/ 240 h 617"/>
              <a:gd name="T64" fmla="*/ 24 w 569"/>
              <a:gd name="T65" fmla="*/ 280 h 617"/>
              <a:gd name="T66" fmla="*/ 8 w 569"/>
              <a:gd name="T67" fmla="*/ 312 h 617"/>
              <a:gd name="T68" fmla="*/ 0 w 569"/>
              <a:gd name="T69" fmla="*/ 376 h 617"/>
              <a:gd name="T70" fmla="*/ 48 w 569"/>
              <a:gd name="T71" fmla="*/ 368 h 617"/>
              <a:gd name="T72" fmla="*/ 80 w 569"/>
              <a:gd name="T73" fmla="*/ 392 h 617"/>
              <a:gd name="T74" fmla="*/ 88 w 569"/>
              <a:gd name="T75" fmla="*/ 408 h 617"/>
              <a:gd name="T76" fmla="*/ 96 w 569"/>
              <a:gd name="T77" fmla="*/ 448 h 617"/>
              <a:gd name="T78" fmla="*/ 120 w 569"/>
              <a:gd name="T79" fmla="*/ 464 h 617"/>
              <a:gd name="T80" fmla="*/ 112 w 569"/>
              <a:gd name="T81" fmla="*/ 504 h 617"/>
              <a:gd name="T82" fmla="*/ 104 w 569"/>
              <a:gd name="T83" fmla="*/ 528 h 617"/>
              <a:gd name="T84" fmla="*/ 144 w 569"/>
              <a:gd name="T85" fmla="*/ 560 h 617"/>
              <a:gd name="T86" fmla="*/ 200 w 569"/>
              <a:gd name="T87" fmla="*/ 576 h 617"/>
              <a:gd name="T88" fmla="*/ 224 w 569"/>
              <a:gd name="T89" fmla="*/ 568 h 617"/>
              <a:gd name="T90" fmla="*/ 232 w 569"/>
              <a:gd name="T91" fmla="*/ 600 h 617"/>
              <a:gd name="T92" fmla="*/ 264 w 569"/>
              <a:gd name="T93" fmla="*/ 592 h 617"/>
              <a:gd name="T94" fmla="*/ 272 w 569"/>
              <a:gd name="T95" fmla="*/ 512 h 617"/>
              <a:gd name="T96" fmla="*/ 328 w 569"/>
              <a:gd name="T97" fmla="*/ 504 h 617"/>
              <a:gd name="T98" fmla="*/ 352 w 569"/>
              <a:gd name="T99" fmla="*/ 512 h 617"/>
              <a:gd name="T100" fmla="*/ 384 w 569"/>
              <a:gd name="T101" fmla="*/ 512 h 617"/>
              <a:gd name="T102" fmla="*/ 416 w 569"/>
              <a:gd name="T103" fmla="*/ 520 h 617"/>
              <a:gd name="T104" fmla="*/ 440 w 569"/>
              <a:gd name="T105" fmla="*/ 504 h 617"/>
              <a:gd name="T106" fmla="*/ 488 w 569"/>
              <a:gd name="T107" fmla="*/ 472 h 617"/>
              <a:gd name="T108" fmla="*/ 520 w 569"/>
              <a:gd name="T109" fmla="*/ 464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7" name="Freeform 23"/>
          <p:cNvSpPr/>
          <p:nvPr/>
        </p:nvSpPr>
        <p:spPr bwMode="invGray">
          <a:xfrm>
            <a:off x="1430378" y="3499768"/>
            <a:ext cx="2406321" cy="1583057"/>
          </a:xfrm>
          <a:custGeom>
            <a:avLst/>
            <a:gdLst>
              <a:gd name="T0" fmla="*/ 1184 w 1209"/>
              <a:gd name="T1" fmla="*/ 728 h 785"/>
              <a:gd name="T2" fmla="*/ 1160 w 1209"/>
              <a:gd name="T3" fmla="*/ 728 h 785"/>
              <a:gd name="T4" fmla="*/ 1160 w 1209"/>
              <a:gd name="T5" fmla="*/ 784 h 785"/>
              <a:gd name="T6" fmla="*/ 1112 w 1209"/>
              <a:gd name="T7" fmla="*/ 760 h 785"/>
              <a:gd name="T8" fmla="*/ 1088 w 1209"/>
              <a:gd name="T9" fmla="*/ 752 h 785"/>
              <a:gd name="T10" fmla="*/ 1024 w 1209"/>
              <a:gd name="T11" fmla="*/ 720 h 785"/>
              <a:gd name="T12" fmla="*/ 1040 w 1209"/>
              <a:gd name="T13" fmla="*/ 696 h 785"/>
              <a:gd name="T14" fmla="*/ 1032 w 1209"/>
              <a:gd name="T15" fmla="*/ 680 h 785"/>
              <a:gd name="T16" fmla="*/ 1000 w 1209"/>
              <a:gd name="T17" fmla="*/ 664 h 785"/>
              <a:gd name="T18" fmla="*/ 976 w 1209"/>
              <a:gd name="T19" fmla="*/ 680 h 785"/>
              <a:gd name="T20" fmla="*/ 928 w 1209"/>
              <a:gd name="T21" fmla="*/ 648 h 785"/>
              <a:gd name="T22" fmla="*/ 832 w 1209"/>
              <a:gd name="T23" fmla="*/ 696 h 785"/>
              <a:gd name="T24" fmla="*/ 808 w 1209"/>
              <a:gd name="T25" fmla="*/ 720 h 785"/>
              <a:gd name="T26" fmla="*/ 728 w 1209"/>
              <a:gd name="T27" fmla="*/ 736 h 785"/>
              <a:gd name="T28" fmla="*/ 656 w 1209"/>
              <a:gd name="T29" fmla="*/ 712 h 785"/>
              <a:gd name="T30" fmla="*/ 632 w 1209"/>
              <a:gd name="T31" fmla="*/ 680 h 785"/>
              <a:gd name="T32" fmla="*/ 584 w 1209"/>
              <a:gd name="T33" fmla="*/ 704 h 785"/>
              <a:gd name="T34" fmla="*/ 536 w 1209"/>
              <a:gd name="T35" fmla="*/ 728 h 785"/>
              <a:gd name="T36" fmla="*/ 456 w 1209"/>
              <a:gd name="T37" fmla="*/ 672 h 785"/>
              <a:gd name="T38" fmla="*/ 408 w 1209"/>
              <a:gd name="T39" fmla="*/ 640 h 785"/>
              <a:gd name="T40" fmla="*/ 360 w 1209"/>
              <a:gd name="T41" fmla="*/ 624 h 785"/>
              <a:gd name="T42" fmla="*/ 320 w 1209"/>
              <a:gd name="T43" fmla="*/ 592 h 785"/>
              <a:gd name="T44" fmla="*/ 272 w 1209"/>
              <a:gd name="T45" fmla="*/ 520 h 785"/>
              <a:gd name="T46" fmla="*/ 248 w 1209"/>
              <a:gd name="T47" fmla="*/ 512 h 785"/>
              <a:gd name="T48" fmla="*/ 208 w 1209"/>
              <a:gd name="T49" fmla="*/ 456 h 785"/>
              <a:gd name="T50" fmla="*/ 160 w 1209"/>
              <a:gd name="T51" fmla="*/ 384 h 785"/>
              <a:gd name="T52" fmla="*/ 120 w 1209"/>
              <a:gd name="T53" fmla="*/ 408 h 785"/>
              <a:gd name="T54" fmla="*/ 64 w 1209"/>
              <a:gd name="T55" fmla="*/ 328 h 785"/>
              <a:gd name="T56" fmla="*/ 32 w 1209"/>
              <a:gd name="T57" fmla="*/ 272 h 785"/>
              <a:gd name="T58" fmla="*/ 0 w 1209"/>
              <a:gd name="T59" fmla="*/ 256 h 785"/>
              <a:gd name="T60" fmla="*/ 16 w 1209"/>
              <a:gd name="T61" fmla="*/ 176 h 785"/>
              <a:gd name="T62" fmla="*/ 48 w 1209"/>
              <a:gd name="T63" fmla="*/ 192 h 785"/>
              <a:gd name="T64" fmla="*/ 80 w 1209"/>
              <a:gd name="T65" fmla="*/ 184 h 785"/>
              <a:gd name="T66" fmla="*/ 80 w 1209"/>
              <a:gd name="T67" fmla="*/ 128 h 785"/>
              <a:gd name="T68" fmla="*/ 56 w 1209"/>
              <a:gd name="T69" fmla="*/ 96 h 785"/>
              <a:gd name="T70" fmla="*/ 80 w 1209"/>
              <a:gd name="T71" fmla="*/ 48 h 785"/>
              <a:gd name="T72" fmla="*/ 152 w 1209"/>
              <a:gd name="T73" fmla="*/ 40 h 785"/>
              <a:gd name="T74" fmla="*/ 208 w 1209"/>
              <a:gd name="T75" fmla="*/ 8 h 785"/>
              <a:gd name="T76" fmla="*/ 288 w 1209"/>
              <a:gd name="T77" fmla="*/ 16 h 785"/>
              <a:gd name="T78" fmla="*/ 344 w 1209"/>
              <a:gd name="T79" fmla="*/ 56 h 785"/>
              <a:gd name="T80" fmla="*/ 432 w 1209"/>
              <a:gd name="T81" fmla="*/ 56 h 785"/>
              <a:gd name="T82" fmla="*/ 528 w 1209"/>
              <a:gd name="T83" fmla="*/ 40 h 785"/>
              <a:gd name="T84" fmla="*/ 664 w 1209"/>
              <a:gd name="T85" fmla="*/ 56 h 785"/>
              <a:gd name="T86" fmla="*/ 712 w 1209"/>
              <a:gd name="T87" fmla="*/ 72 h 785"/>
              <a:gd name="T88" fmla="*/ 704 w 1209"/>
              <a:gd name="T89" fmla="*/ 96 h 785"/>
              <a:gd name="T90" fmla="*/ 728 w 1209"/>
              <a:gd name="T91" fmla="*/ 136 h 785"/>
              <a:gd name="T92" fmla="*/ 712 w 1209"/>
              <a:gd name="T93" fmla="*/ 184 h 785"/>
              <a:gd name="T94" fmla="*/ 696 w 1209"/>
              <a:gd name="T95" fmla="*/ 248 h 785"/>
              <a:gd name="T96" fmla="*/ 736 w 1209"/>
              <a:gd name="T97" fmla="*/ 320 h 785"/>
              <a:gd name="T98" fmla="*/ 832 w 1209"/>
              <a:gd name="T99" fmla="*/ 368 h 785"/>
              <a:gd name="T100" fmla="*/ 936 w 1209"/>
              <a:gd name="T101" fmla="*/ 416 h 785"/>
              <a:gd name="T102" fmla="*/ 992 w 1209"/>
              <a:gd name="T103" fmla="*/ 424 h 785"/>
              <a:gd name="T104" fmla="*/ 1008 w 1209"/>
              <a:gd name="T105" fmla="*/ 480 h 785"/>
              <a:gd name="T106" fmla="*/ 1040 w 1209"/>
              <a:gd name="T107" fmla="*/ 496 h 785"/>
              <a:gd name="T108" fmla="*/ 1056 w 1209"/>
              <a:gd name="T109" fmla="*/ 472 h 785"/>
              <a:gd name="T110" fmla="*/ 1080 w 1209"/>
              <a:gd name="T111" fmla="*/ 480 h 785"/>
              <a:gd name="T112" fmla="*/ 1096 w 1209"/>
              <a:gd name="T113" fmla="*/ 464 h 785"/>
              <a:gd name="T114" fmla="*/ 1136 w 1209"/>
              <a:gd name="T115" fmla="*/ 440 h 785"/>
              <a:gd name="T116" fmla="*/ 1176 w 1209"/>
              <a:gd name="T117" fmla="*/ 456 h 785"/>
              <a:gd name="T118" fmla="*/ 1208 w 1209"/>
              <a:gd name="T119" fmla="*/ 536 h 785"/>
              <a:gd name="T120" fmla="*/ 1208 w 1209"/>
              <a:gd name="T121" fmla="*/ 576 h 785"/>
              <a:gd name="T122" fmla="*/ 1200 w 1209"/>
              <a:gd name="T123" fmla="*/ 71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8" name="Freeform 24"/>
          <p:cNvSpPr/>
          <p:nvPr/>
        </p:nvSpPr>
        <p:spPr bwMode="gray">
          <a:xfrm>
            <a:off x="3691890" y="4148723"/>
            <a:ext cx="1510653" cy="1276279"/>
          </a:xfrm>
          <a:custGeom>
            <a:avLst/>
            <a:gdLst>
              <a:gd name="T0" fmla="*/ 696 w 761"/>
              <a:gd name="T1" fmla="*/ 488 h 633"/>
              <a:gd name="T2" fmla="*/ 672 w 761"/>
              <a:gd name="T3" fmla="*/ 504 h 633"/>
              <a:gd name="T4" fmla="*/ 656 w 761"/>
              <a:gd name="T5" fmla="*/ 488 h 633"/>
              <a:gd name="T6" fmla="*/ 608 w 761"/>
              <a:gd name="T7" fmla="*/ 432 h 633"/>
              <a:gd name="T8" fmla="*/ 584 w 761"/>
              <a:gd name="T9" fmla="*/ 424 h 633"/>
              <a:gd name="T10" fmla="*/ 552 w 761"/>
              <a:gd name="T11" fmla="*/ 440 h 633"/>
              <a:gd name="T12" fmla="*/ 536 w 761"/>
              <a:gd name="T13" fmla="*/ 472 h 633"/>
              <a:gd name="T14" fmla="*/ 512 w 761"/>
              <a:gd name="T15" fmla="*/ 464 h 633"/>
              <a:gd name="T16" fmla="*/ 472 w 761"/>
              <a:gd name="T17" fmla="*/ 472 h 633"/>
              <a:gd name="T18" fmla="*/ 504 w 761"/>
              <a:gd name="T19" fmla="*/ 496 h 633"/>
              <a:gd name="T20" fmla="*/ 456 w 761"/>
              <a:gd name="T21" fmla="*/ 528 h 633"/>
              <a:gd name="T22" fmla="*/ 416 w 761"/>
              <a:gd name="T23" fmla="*/ 520 h 633"/>
              <a:gd name="T24" fmla="*/ 392 w 761"/>
              <a:gd name="T25" fmla="*/ 456 h 633"/>
              <a:gd name="T26" fmla="*/ 360 w 761"/>
              <a:gd name="T27" fmla="*/ 488 h 633"/>
              <a:gd name="T28" fmla="*/ 336 w 761"/>
              <a:gd name="T29" fmla="*/ 504 h 633"/>
              <a:gd name="T30" fmla="*/ 296 w 761"/>
              <a:gd name="T31" fmla="*/ 536 h 633"/>
              <a:gd name="T32" fmla="*/ 272 w 761"/>
              <a:gd name="T33" fmla="*/ 632 h 633"/>
              <a:gd name="T34" fmla="*/ 248 w 761"/>
              <a:gd name="T35" fmla="*/ 632 h 633"/>
              <a:gd name="T36" fmla="*/ 216 w 761"/>
              <a:gd name="T37" fmla="*/ 624 h 633"/>
              <a:gd name="T38" fmla="*/ 200 w 761"/>
              <a:gd name="T39" fmla="*/ 576 h 633"/>
              <a:gd name="T40" fmla="*/ 144 w 761"/>
              <a:gd name="T41" fmla="*/ 496 h 633"/>
              <a:gd name="T42" fmla="*/ 128 w 761"/>
              <a:gd name="T43" fmla="*/ 480 h 633"/>
              <a:gd name="T44" fmla="*/ 104 w 761"/>
              <a:gd name="T45" fmla="*/ 424 h 633"/>
              <a:gd name="T46" fmla="*/ 80 w 761"/>
              <a:gd name="T47" fmla="*/ 464 h 633"/>
              <a:gd name="T48" fmla="*/ 72 w 761"/>
              <a:gd name="T49" fmla="*/ 248 h 633"/>
              <a:gd name="T50" fmla="*/ 72 w 761"/>
              <a:gd name="T51" fmla="*/ 216 h 633"/>
              <a:gd name="T52" fmla="*/ 40 w 761"/>
              <a:gd name="T53" fmla="*/ 136 h 633"/>
              <a:gd name="T54" fmla="*/ 0 w 761"/>
              <a:gd name="T55" fmla="*/ 104 h 633"/>
              <a:gd name="T56" fmla="*/ 8 w 761"/>
              <a:gd name="T57" fmla="*/ 64 h 633"/>
              <a:gd name="T58" fmla="*/ 16 w 761"/>
              <a:gd name="T59" fmla="*/ 32 h 633"/>
              <a:gd name="T60" fmla="*/ 32 w 761"/>
              <a:gd name="T61" fmla="*/ 0 h 633"/>
              <a:gd name="T62" fmla="*/ 64 w 761"/>
              <a:gd name="T63" fmla="*/ 16 h 633"/>
              <a:gd name="T64" fmla="*/ 88 w 761"/>
              <a:gd name="T65" fmla="*/ 80 h 633"/>
              <a:gd name="T66" fmla="*/ 128 w 761"/>
              <a:gd name="T67" fmla="*/ 120 h 633"/>
              <a:gd name="T68" fmla="*/ 152 w 761"/>
              <a:gd name="T69" fmla="*/ 104 h 633"/>
              <a:gd name="T70" fmla="*/ 176 w 761"/>
              <a:gd name="T71" fmla="*/ 128 h 633"/>
              <a:gd name="T72" fmla="*/ 224 w 761"/>
              <a:gd name="T73" fmla="*/ 96 h 633"/>
              <a:gd name="T74" fmla="*/ 288 w 761"/>
              <a:gd name="T75" fmla="*/ 96 h 633"/>
              <a:gd name="T76" fmla="*/ 296 w 761"/>
              <a:gd name="T77" fmla="*/ 40 h 633"/>
              <a:gd name="T78" fmla="*/ 320 w 761"/>
              <a:gd name="T79" fmla="*/ 32 h 633"/>
              <a:gd name="T80" fmla="*/ 344 w 761"/>
              <a:gd name="T81" fmla="*/ 48 h 633"/>
              <a:gd name="T82" fmla="*/ 400 w 761"/>
              <a:gd name="T83" fmla="*/ 72 h 633"/>
              <a:gd name="T84" fmla="*/ 416 w 761"/>
              <a:gd name="T85" fmla="*/ 136 h 633"/>
              <a:gd name="T86" fmla="*/ 472 w 761"/>
              <a:gd name="T87" fmla="*/ 160 h 633"/>
              <a:gd name="T88" fmla="*/ 512 w 761"/>
              <a:gd name="T89" fmla="*/ 136 h 633"/>
              <a:gd name="T90" fmla="*/ 552 w 761"/>
              <a:gd name="T91" fmla="*/ 144 h 633"/>
              <a:gd name="T92" fmla="*/ 624 w 761"/>
              <a:gd name="T93" fmla="*/ 184 h 633"/>
              <a:gd name="T94" fmla="*/ 704 w 761"/>
              <a:gd name="T95" fmla="*/ 224 h 633"/>
              <a:gd name="T96" fmla="*/ 760 w 761"/>
              <a:gd name="T97" fmla="*/ 256 h 633"/>
              <a:gd name="T98" fmla="*/ 744 w 761"/>
              <a:gd name="T99" fmla="*/ 296 h 633"/>
              <a:gd name="T100" fmla="*/ 664 w 761"/>
              <a:gd name="T101" fmla="*/ 312 h 633"/>
              <a:gd name="T102" fmla="*/ 648 w 761"/>
              <a:gd name="T103" fmla="*/ 336 h 633"/>
              <a:gd name="T104" fmla="*/ 656 w 761"/>
              <a:gd name="T105" fmla="*/ 360 h 633"/>
              <a:gd name="T106" fmla="*/ 656 w 761"/>
              <a:gd name="T107" fmla="*/ 376 h 633"/>
              <a:gd name="T108" fmla="*/ 704 w 761"/>
              <a:gd name="T109" fmla="*/ 45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9" name="Freeform 25"/>
          <p:cNvSpPr/>
          <p:nvPr/>
        </p:nvSpPr>
        <p:spPr bwMode="invGray">
          <a:xfrm>
            <a:off x="2815888" y="3259850"/>
            <a:ext cx="1560712" cy="1244815"/>
          </a:xfrm>
          <a:custGeom>
            <a:avLst/>
            <a:gdLst>
              <a:gd name="T0" fmla="*/ 672 w 785"/>
              <a:gd name="T1" fmla="*/ 536 h 617"/>
              <a:gd name="T2" fmla="*/ 616 w 785"/>
              <a:gd name="T3" fmla="*/ 568 h 617"/>
              <a:gd name="T4" fmla="*/ 592 w 785"/>
              <a:gd name="T5" fmla="*/ 544 h 617"/>
              <a:gd name="T6" fmla="*/ 568 w 785"/>
              <a:gd name="T7" fmla="*/ 560 h 617"/>
              <a:gd name="T8" fmla="*/ 528 w 785"/>
              <a:gd name="T9" fmla="*/ 520 h 617"/>
              <a:gd name="T10" fmla="*/ 504 w 785"/>
              <a:gd name="T11" fmla="*/ 456 h 617"/>
              <a:gd name="T12" fmla="*/ 472 w 785"/>
              <a:gd name="T13" fmla="*/ 440 h 617"/>
              <a:gd name="T14" fmla="*/ 456 w 785"/>
              <a:gd name="T15" fmla="*/ 456 h 617"/>
              <a:gd name="T16" fmla="*/ 464 w 785"/>
              <a:gd name="T17" fmla="*/ 480 h 617"/>
              <a:gd name="T18" fmla="*/ 440 w 785"/>
              <a:gd name="T19" fmla="*/ 536 h 617"/>
              <a:gd name="T20" fmla="*/ 456 w 785"/>
              <a:gd name="T21" fmla="*/ 552 h 617"/>
              <a:gd name="T22" fmla="*/ 424 w 785"/>
              <a:gd name="T23" fmla="*/ 584 h 617"/>
              <a:gd name="T24" fmla="*/ 400 w 785"/>
              <a:gd name="T25" fmla="*/ 600 h 617"/>
              <a:gd name="T26" fmla="*/ 376 w 785"/>
              <a:gd name="T27" fmla="*/ 592 h 617"/>
              <a:gd name="T28" fmla="*/ 368 w 785"/>
              <a:gd name="T29" fmla="*/ 608 h 617"/>
              <a:gd name="T30" fmla="*/ 336 w 785"/>
              <a:gd name="T31" fmla="*/ 600 h 617"/>
              <a:gd name="T32" fmla="*/ 320 w 785"/>
              <a:gd name="T33" fmla="*/ 568 h 617"/>
              <a:gd name="T34" fmla="*/ 232 w 785"/>
              <a:gd name="T35" fmla="*/ 536 h 617"/>
              <a:gd name="T36" fmla="*/ 136 w 785"/>
              <a:gd name="T37" fmla="*/ 496 h 617"/>
              <a:gd name="T38" fmla="*/ 40 w 785"/>
              <a:gd name="T39" fmla="*/ 440 h 617"/>
              <a:gd name="T40" fmla="*/ 0 w 785"/>
              <a:gd name="T41" fmla="*/ 368 h 617"/>
              <a:gd name="T42" fmla="*/ 16 w 785"/>
              <a:gd name="T43" fmla="*/ 304 h 617"/>
              <a:gd name="T44" fmla="*/ 32 w 785"/>
              <a:gd name="T45" fmla="*/ 248 h 617"/>
              <a:gd name="T46" fmla="*/ 8 w 785"/>
              <a:gd name="T47" fmla="*/ 216 h 617"/>
              <a:gd name="T48" fmla="*/ 48 w 785"/>
              <a:gd name="T49" fmla="*/ 208 h 617"/>
              <a:gd name="T50" fmla="*/ 104 w 785"/>
              <a:gd name="T51" fmla="*/ 224 h 617"/>
              <a:gd name="T52" fmla="*/ 96 w 785"/>
              <a:gd name="T53" fmla="*/ 184 h 617"/>
              <a:gd name="T54" fmla="*/ 128 w 785"/>
              <a:gd name="T55" fmla="*/ 136 h 617"/>
              <a:gd name="T56" fmla="*/ 88 w 785"/>
              <a:gd name="T57" fmla="*/ 72 h 617"/>
              <a:gd name="T58" fmla="*/ 152 w 785"/>
              <a:gd name="T59" fmla="*/ 16 h 617"/>
              <a:gd name="T60" fmla="*/ 288 w 785"/>
              <a:gd name="T61" fmla="*/ 0 h 617"/>
              <a:gd name="T62" fmla="*/ 384 w 785"/>
              <a:gd name="T63" fmla="*/ 40 h 617"/>
              <a:gd name="T64" fmla="*/ 456 w 785"/>
              <a:gd name="T65" fmla="*/ 104 h 617"/>
              <a:gd name="T66" fmla="*/ 472 w 785"/>
              <a:gd name="T67" fmla="*/ 48 h 617"/>
              <a:gd name="T68" fmla="*/ 528 w 785"/>
              <a:gd name="T69" fmla="*/ 72 h 617"/>
              <a:gd name="T70" fmla="*/ 592 w 785"/>
              <a:gd name="T71" fmla="*/ 96 h 617"/>
              <a:gd name="T72" fmla="*/ 656 w 785"/>
              <a:gd name="T73" fmla="*/ 120 h 617"/>
              <a:gd name="T74" fmla="*/ 728 w 785"/>
              <a:gd name="T75" fmla="*/ 176 h 617"/>
              <a:gd name="T76" fmla="*/ 768 w 785"/>
              <a:gd name="T77" fmla="*/ 232 h 617"/>
              <a:gd name="T78" fmla="*/ 784 w 785"/>
              <a:gd name="T79" fmla="*/ 336 h 617"/>
              <a:gd name="T80" fmla="*/ 752 w 785"/>
              <a:gd name="T81" fmla="*/ 360 h 617"/>
              <a:gd name="T82" fmla="*/ 712 w 785"/>
              <a:gd name="T83" fmla="*/ 408 h 617"/>
              <a:gd name="T84" fmla="*/ 736 w 785"/>
              <a:gd name="T85" fmla="*/ 432 h 617"/>
              <a:gd name="T86" fmla="*/ 704 w 785"/>
              <a:gd name="T87" fmla="*/ 456 h 617"/>
              <a:gd name="T88" fmla="*/ 656 w 785"/>
              <a:gd name="T89" fmla="*/ 448 h 617"/>
              <a:gd name="T90" fmla="*/ 664 w 785"/>
              <a:gd name="T91" fmla="*/ 488 h 617"/>
              <a:gd name="T92" fmla="*/ 712 w 785"/>
              <a:gd name="T93" fmla="*/ 504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0" name="Freeform 26"/>
          <p:cNvSpPr/>
          <p:nvPr/>
        </p:nvSpPr>
        <p:spPr bwMode="gray">
          <a:xfrm>
            <a:off x="5645909" y="4838975"/>
            <a:ext cx="606049" cy="861341"/>
          </a:xfrm>
          <a:custGeom>
            <a:avLst/>
            <a:gdLst>
              <a:gd name="T0" fmla="*/ 272 w 305"/>
              <a:gd name="T1" fmla="*/ 40 h 425"/>
              <a:gd name="T2" fmla="*/ 280 w 305"/>
              <a:gd name="T3" fmla="*/ 72 h 425"/>
              <a:gd name="T4" fmla="*/ 304 w 305"/>
              <a:gd name="T5" fmla="*/ 88 h 425"/>
              <a:gd name="T6" fmla="*/ 304 w 305"/>
              <a:gd name="T7" fmla="*/ 136 h 425"/>
              <a:gd name="T8" fmla="*/ 272 w 305"/>
              <a:gd name="T9" fmla="*/ 152 h 425"/>
              <a:gd name="T10" fmla="*/ 272 w 305"/>
              <a:gd name="T11" fmla="*/ 160 h 425"/>
              <a:gd name="T12" fmla="*/ 240 w 305"/>
              <a:gd name="T13" fmla="*/ 160 h 425"/>
              <a:gd name="T14" fmla="*/ 224 w 305"/>
              <a:gd name="T15" fmla="*/ 176 h 425"/>
              <a:gd name="T16" fmla="*/ 224 w 305"/>
              <a:gd name="T17" fmla="*/ 200 h 425"/>
              <a:gd name="T18" fmla="*/ 232 w 305"/>
              <a:gd name="T19" fmla="*/ 208 h 425"/>
              <a:gd name="T20" fmla="*/ 208 w 305"/>
              <a:gd name="T21" fmla="*/ 240 h 425"/>
              <a:gd name="T22" fmla="*/ 192 w 305"/>
              <a:gd name="T23" fmla="*/ 240 h 425"/>
              <a:gd name="T24" fmla="*/ 192 w 305"/>
              <a:gd name="T25" fmla="*/ 272 h 425"/>
              <a:gd name="T26" fmla="*/ 192 w 305"/>
              <a:gd name="T27" fmla="*/ 280 h 425"/>
              <a:gd name="T28" fmla="*/ 192 w 305"/>
              <a:gd name="T29" fmla="*/ 304 h 425"/>
              <a:gd name="T30" fmla="*/ 176 w 305"/>
              <a:gd name="T31" fmla="*/ 320 h 425"/>
              <a:gd name="T32" fmla="*/ 168 w 305"/>
              <a:gd name="T33" fmla="*/ 360 h 425"/>
              <a:gd name="T34" fmla="*/ 160 w 305"/>
              <a:gd name="T35" fmla="*/ 384 h 425"/>
              <a:gd name="T36" fmla="*/ 160 w 305"/>
              <a:gd name="T37" fmla="*/ 392 h 425"/>
              <a:gd name="T38" fmla="*/ 152 w 305"/>
              <a:gd name="T39" fmla="*/ 416 h 425"/>
              <a:gd name="T40" fmla="*/ 136 w 305"/>
              <a:gd name="T41" fmla="*/ 416 h 425"/>
              <a:gd name="T42" fmla="*/ 128 w 305"/>
              <a:gd name="T43" fmla="*/ 408 h 425"/>
              <a:gd name="T44" fmla="*/ 64 w 305"/>
              <a:gd name="T45" fmla="*/ 424 h 425"/>
              <a:gd name="T46" fmla="*/ 56 w 305"/>
              <a:gd name="T47" fmla="*/ 416 h 425"/>
              <a:gd name="T48" fmla="*/ 80 w 305"/>
              <a:gd name="T49" fmla="*/ 368 h 425"/>
              <a:gd name="T50" fmla="*/ 56 w 305"/>
              <a:gd name="T51" fmla="*/ 360 h 425"/>
              <a:gd name="T52" fmla="*/ 40 w 305"/>
              <a:gd name="T53" fmla="*/ 368 h 425"/>
              <a:gd name="T54" fmla="*/ 24 w 305"/>
              <a:gd name="T55" fmla="*/ 360 h 425"/>
              <a:gd name="T56" fmla="*/ 24 w 305"/>
              <a:gd name="T57" fmla="*/ 320 h 425"/>
              <a:gd name="T58" fmla="*/ 40 w 305"/>
              <a:gd name="T59" fmla="*/ 312 h 425"/>
              <a:gd name="T60" fmla="*/ 48 w 305"/>
              <a:gd name="T61" fmla="*/ 312 h 425"/>
              <a:gd name="T62" fmla="*/ 48 w 305"/>
              <a:gd name="T63" fmla="*/ 288 h 425"/>
              <a:gd name="T64" fmla="*/ 32 w 305"/>
              <a:gd name="T65" fmla="*/ 288 h 425"/>
              <a:gd name="T66" fmla="*/ 32 w 305"/>
              <a:gd name="T67" fmla="*/ 272 h 425"/>
              <a:gd name="T68" fmla="*/ 16 w 305"/>
              <a:gd name="T69" fmla="*/ 264 h 425"/>
              <a:gd name="T70" fmla="*/ 16 w 305"/>
              <a:gd name="T71" fmla="*/ 216 h 425"/>
              <a:gd name="T72" fmla="*/ 0 w 305"/>
              <a:gd name="T73" fmla="*/ 200 h 425"/>
              <a:gd name="T74" fmla="*/ 8 w 305"/>
              <a:gd name="T75" fmla="*/ 176 h 425"/>
              <a:gd name="T76" fmla="*/ 32 w 305"/>
              <a:gd name="T77" fmla="*/ 152 h 425"/>
              <a:gd name="T78" fmla="*/ 32 w 305"/>
              <a:gd name="T79" fmla="*/ 128 h 425"/>
              <a:gd name="T80" fmla="*/ 24 w 305"/>
              <a:gd name="T81" fmla="*/ 120 h 425"/>
              <a:gd name="T82" fmla="*/ 32 w 305"/>
              <a:gd name="T83" fmla="*/ 104 h 425"/>
              <a:gd name="T84" fmla="*/ 16 w 305"/>
              <a:gd name="T85" fmla="*/ 80 h 425"/>
              <a:gd name="T86" fmla="*/ 32 w 305"/>
              <a:gd name="T87" fmla="*/ 64 h 425"/>
              <a:gd name="T88" fmla="*/ 56 w 305"/>
              <a:gd name="T89" fmla="*/ 56 h 425"/>
              <a:gd name="T90" fmla="*/ 112 w 305"/>
              <a:gd name="T91" fmla="*/ 24 h 425"/>
              <a:gd name="T92" fmla="*/ 144 w 305"/>
              <a:gd name="T93" fmla="*/ 8 h 425"/>
              <a:gd name="T94" fmla="*/ 168 w 305"/>
              <a:gd name="T95" fmla="*/ 8 h 425"/>
              <a:gd name="T96" fmla="*/ 184 w 305"/>
              <a:gd name="T97" fmla="*/ 0 h 425"/>
              <a:gd name="T98" fmla="*/ 192 w 305"/>
              <a:gd name="T99" fmla="*/ 8 h 425"/>
              <a:gd name="T100" fmla="*/ 184 w 305"/>
              <a:gd name="T101" fmla="*/ 16 h 425"/>
              <a:gd name="T102" fmla="*/ 184 w 305"/>
              <a:gd name="T103" fmla="*/ 32 h 425"/>
              <a:gd name="T104" fmla="*/ 208 w 305"/>
              <a:gd name="T105" fmla="*/ 32 h 425"/>
              <a:gd name="T106" fmla="*/ 208 w 305"/>
              <a:gd name="T107" fmla="*/ 16 h 425"/>
              <a:gd name="T108" fmla="*/ 216 w 305"/>
              <a:gd name="T109" fmla="*/ 0 h 425"/>
              <a:gd name="T110" fmla="*/ 232 w 305"/>
              <a:gd name="T111" fmla="*/ 16 h 425"/>
              <a:gd name="T112" fmla="*/ 240 w 305"/>
              <a:gd name="T113" fmla="*/ 32 h 425"/>
              <a:gd name="T114" fmla="*/ 272 w 305"/>
              <a:gd name="T115" fmla="*/ 32 h 425"/>
              <a:gd name="T116" fmla="*/ 272 w 305"/>
              <a:gd name="T117" fmla="*/ 4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1" name="Freeform 27"/>
          <p:cNvSpPr/>
          <p:nvPr/>
        </p:nvSpPr>
        <p:spPr bwMode="gray">
          <a:xfrm>
            <a:off x="5039860" y="4838975"/>
            <a:ext cx="700800" cy="845608"/>
          </a:xfrm>
          <a:custGeom>
            <a:avLst/>
            <a:gdLst>
              <a:gd name="T0" fmla="*/ 336 w 353"/>
              <a:gd name="T1" fmla="*/ 104 h 417"/>
              <a:gd name="T2" fmla="*/ 344 w 353"/>
              <a:gd name="T3" fmla="*/ 128 h 417"/>
              <a:gd name="T4" fmla="*/ 312 w 353"/>
              <a:gd name="T5" fmla="*/ 176 h 417"/>
              <a:gd name="T6" fmla="*/ 320 w 353"/>
              <a:gd name="T7" fmla="*/ 216 h 417"/>
              <a:gd name="T8" fmla="*/ 320 w 353"/>
              <a:gd name="T9" fmla="*/ 264 h 417"/>
              <a:gd name="T10" fmla="*/ 328 w 353"/>
              <a:gd name="T11" fmla="*/ 288 h 417"/>
              <a:gd name="T12" fmla="*/ 352 w 353"/>
              <a:gd name="T13" fmla="*/ 312 h 417"/>
              <a:gd name="T14" fmla="*/ 328 w 353"/>
              <a:gd name="T15" fmla="*/ 320 h 417"/>
              <a:gd name="T16" fmla="*/ 320 w 353"/>
              <a:gd name="T17" fmla="*/ 368 h 417"/>
              <a:gd name="T18" fmla="*/ 272 w 353"/>
              <a:gd name="T19" fmla="*/ 400 h 417"/>
              <a:gd name="T20" fmla="*/ 224 w 353"/>
              <a:gd name="T21" fmla="*/ 376 h 417"/>
              <a:gd name="T22" fmla="*/ 216 w 353"/>
              <a:gd name="T23" fmla="*/ 408 h 417"/>
              <a:gd name="T24" fmla="*/ 192 w 353"/>
              <a:gd name="T25" fmla="*/ 416 h 417"/>
              <a:gd name="T26" fmla="*/ 168 w 353"/>
              <a:gd name="T27" fmla="*/ 384 h 417"/>
              <a:gd name="T28" fmla="*/ 152 w 353"/>
              <a:gd name="T29" fmla="*/ 400 h 417"/>
              <a:gd name="T30" fmla="*/ 144 w 353"/>
              <a:gd name="T31" fmla="*/ 352 h 417"/>
              <a:gd name="T32" fmla="*/ 152 w 353"/>
              <a:gd name="T33" fmla="*/ 312 h 417"/>
              <a:gd name="T34" fmla="*/ 144 w 353"/>
              <a:gd name="T35" fmla="*/ 288 h 417"/>
              <a:gd name="T36" fmla="*/ 96 w 353"/>
              <a:gd name="T37" fmla="*/ 312 h 417"/>
              <a:gd name="T38" fmla="*/ 64 w 353"/>
              <a:gd name="T39" fmla="*/ 304 h 417"/>
              <a:gd name="T40" fmla="*/ 32 w 353"/>
              <a:gd name="T41" fmla="*/ 312 h 417"/>
              <a:gd name="T42" fmla="*/ 24 w 353"/>
              <a:gd name="T43" fmla="*/ 304 h 417"/>
              <a:gd name="T44" fmla="*/ 16 w 353"/>
              <a:gd name="T45" fmla="*/ 264 h 417"/>
              <a:gd name="T46" fmla="*/ 24 w 353"/>
              <a:gd name="T47" fmla="*/ 240 h 417"/>
              <a:gd name="T48" fmla="*/ 0 w 353"/>
              <a:gd name="T49" fmla="*/ 224 h 417"/>
              <a:gd name="T50" fmla="*/ 24 w 353"/>
              <a:gd name="T51" fmla="*/ 168 h 417"/>
              <a:gd name="T52" fmla="*/ 24 w 353"/>
              <a:gd name="T53" fmla="*/ 136 h 417"/>
              <a:gd name="T54" fmla="*/ 24 w 353"/>
              <a:gd name="T55" fmla="*/ 120 h 417"/>
              <a:gd name="T56" fmla="*/ 48 w 353"/>
              <a:gd name="T57" fmla="*/ 32 h 417"/>
              <a:gd name="T58" fmla="*/ 104 w 353"/>
              <a:gd name="T59" fmla="*/ 40 h 417"/>
              <a:gd name="T60" fmla="*/ 112 w 353"/>
              <a:gd name="T61" fmla="*/ 0 h 417"/>
              <a:gd name="T62" fmla="*/ 184 w 353"/>
              <a:gd name="T63" fmla="*/ 16 h 417"/>
              <a:gd name="T64" fmla="*/ 248 w 353"/>
              <a:gd name="T65" fmla="*/ 40 h 417"/>
              <a:gd name="T66" fmla="*/ 288 w 353"/>
              <a:gd name="T67" fmla="*/ 32 h 417"/>
              <a:gd name="T68" fmla="*/ 304 w 353"/>
              <a:gd name="T69"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2" name="Freeform 28"/>
          <p:cNvSpPr/>
          <p:nvPr/>
        </p:nvSpPr>
        <p:spPr bwMode="gray">
          <a:xfrm>
            <a:off x="4979076" y="4359141"/>
            <a:ext cx="970752" cy="645023"/>
          </a:xfrm>
          <a:custGeom>
            <a:avLst/>
            <a:gdLst>
              <a:gd name="T0" fmla="*/ 488 w 489"/>
              <a:gd name="T1" fmla="*/ 248 h 321"/>
              <a:gd name="T2" fmla="*/ 448 w 489"/>
              <a:gd name="T3" fmla="*/ 264 h 321"/>
              <a:gd name="T4" fmla="*/ 392 w 489"/>
              <a:gd name="T5" fmla="*/ 296 h 321"/>
              <a:gd name="T6" fmla="*/ 368 w 489"/>
              <a:gd name="T7" fmla="*/ 304 h 321"/>
              <a:gd name="T8" fmla="*/ 352 w 489"/>
              <a:gd name="T9" fmla="*/ 320 h 321"/>
              <a:gd name="T10" fmla="*/ 328 w 489"/>
              <a:gd name="T11" fmla="*/ 320 h 321"/>
              <a:gd name="T12" fmla="*/ 336 w 489"/>
              <a:gd name="T13" fmla="*/ 272 h 321"/>
              <a:gd name="T14" fmla="*/ 320 w 489"/>
              <a:gd name="T15" fmla="*/ 272 h 321"/>
              <a:gd name="T16" fmla="*/ 288 w 489"/>
              <a:gd name="T17" fmla="*/ 288 h 321"/>
              <a:gd name="T18" fmla="*/ 280 w 489"/>
              <a:gd name="T19" fmla="*/ 280 h 321"/>
              <a:gd name="T20" fmla="*/ 240 w 489"/>
              <a:gd name="T21" fmla="*/ 280 h 321"/>
              <a:gd name="T22" fmla="*/ 224 w 489"/>
              <a:gd name="T23" fmla="*/ 256 h 321"/>
              <a:gd name="T24" fmla="*/ 184 w 489"/>
              <a:gd name="T25" fmla="*/ 256 h 321"/>
              <a:gd name="T26" fmla="*/ 144 w 489"/>
              <a:gd name="T27" fmla="*/ 240 h 321"/>
              <a:gd name="T28" fmla="*/ 128 w 489"/>
              <a:gd name="T29" fmla="*/ 248 h 321"/>
              <a:gd name="T30" fmla="*/ 136 w 489"/>
              <a:gd name="T31" fmla="*/ 280 h 321"/>
              <a:gd name="T32" fmla="*/ 112 w 489"/>
              <a:gd name="T33" fmla="*/ 272 h 321"/>
              <a:gd name="T34" fmla="*/ 80 w 489"/>
              <a:gd name="T35" fmla="*/ 272 h 321"/>
              <a:gd name="T36" fmla="*/ 48 w 489"/>
              <a:gd name="T37" fmla="*/ 320 h 321"/>
              <a:gd name="T38" fmla="*/ 8 w 489"/>
              <a:gd name="T39" fmla="*/ 272 h 321"/>
              <a:gd name="T40" fmla="*/ 0 w 489"/>
              <a:gd name="T41" fmla="*/ 272 h 321"/>
              <a:gd name="T42" fmla="*/ 8 w 489"/>
              <a:gd name="T43" fmla="*/ 256 h 321"/>
              <a:gd name="T44" fmla="*/ 16 w 489"/>
              <a:gd name="T45" fmla="*/ 248 h 321"/>
              <a:gd name="T46" fmla="*/ 0 w 489"/>
              <a:gd name="T47" fmla="*/ 232 h 321"/>
              <a:gd name="T48" fmla="*/ 0 w 489"/>
              <a:gd name="T49" fmla="*/ 224 h 321"/>
              <a:gd name="T50" fmla="*/ 16 w 489"/>
              <a:gd name="T51" fmla="*/ 208 h 321"/>
              <a:gd name="T52" fmla="*/ 72 w 489"/>
              <a:gd name="T53" fmla="*/ 208 h 321"/>
              <a:gd name="T54" fmla="*/ 96 w 489"/>
              <a:gd name="T55" fmla="*/ 192 h 321"/>
              <a:gd name="T56" fmla="*/ 112 w 489"/>
              <a:gd name="T57" fmla="*/ 184 h 321"/>
              <a:gd name="T58" fmla="*/ 112 w 489"/>
              <a:gd name="T59" fmla="*/ 160 h 321"/>
              <a:gd name="T60" fmla="*/ 80 w 489"/>
              <a:gd name="T61" fmla="*/ 120 h 321"/>
              <a:gd name="T62" fmla="*/ 72 w 489"/>
              <a:gd name="T63" fmla="*/ 80 h 321"/>
              <a:gd name="T64" fmla="*/ 88 w 489"/>
              <a:gd name="T65" fmla="*/ 56 h 321"/>
              <a:gd name="T66" fmla="*/ 88 w 489"/>
              <a:gd name="T67" fmla="*/ 40 h 321"/>
              <a:gd name="T68" fmla="*/ 72 w 489"/>
              <a:gd name="T69" fmla="*/ 8 h 321"/>
              <a:gd name="T70" fmla="*/ 128 w 489"/>
              <a:gd name="T71" fmla="*/ 8 h 321"/>
              <a:gd name="T72" fmla="*/ 144 w 489"/>
              <a:gd name="T73" fmla="*/ 16 h 321"/>
              <a:gd name="T74" fmla="*/ 168 w 489"/>
              <a:gd name="T75" fmla="*/ 0 h 321"/>
              <a:gd name="T76" fmla="*/ 208 w 489"/>
              <a:gd name="T77" fmla="*/ 72 h 321"/>
              <a:gd name="T78" fmla="*/ 280 w 489"/>
              <a:gd name="T79" fmla="*/ 72 h 321"/>
              <a:gd name="T80" fmla="*/ 296 w 489"/>
              <a:gd name="T81" fmla="*/ 80 h 321"/>
              <a:gd name="T82" fmla="*/ 312 w 489"/>
              <a:gd name="T83" fmla="*/ 72 h 321"/>
              <a:gd name="T84" fmla="*/ 336 w 489"/>
              <a:gd name="T85" fmla="*/ 88 h 321"/>
              <a:gd name="T86" fmla="*/ 336 w 489"/>
              <a:gd name="T87" fmla="*/ 112 h 321"/>
              <a:gd name="T88" fmla="*/ 352 w 489"/>
              <a:gd name="T89" fmla="*/ 128 h 321"/>
              <a:gd name="T90" fmla="*/ 360 w 489"/>
              <a:gd name="T91" fmla="*/ 112 h 321"/>
              <a:gd name="T92" fmla="*/ 376 w 489"/>
              <a:gd name="T93" fmla="*/ 128 h 321"/>
              <a:gd name="T94" fmla="*/ 408 w 489"/>
              <a:gd name="T95" fmla="*/ 128 h 321"/>
              <a:gd name="T96" fmla="*/ 416 w 489"/>
              <a:gd name="T97" fmla="*/ 120 h 321"/>
              <a:gd name="T98" fmla="*/ 464 w 489"/>
              <a:gd name="T99" fmla="*/ 152 h 321"/>
              <a:gd name="T100" fmla="*/ 472 w 489"/>
              <a:gd name="T101" fmla="*/ 192 h 321"/>
              <a:gd name="T102" fmla="*/ 472 w 489"/>
              <a:gd name="T103" fmla="*/ 216 h 321"/>
              <a:gd name="T104" fmla="*/ 488 w 489"/>
              <a:gd name="T105" fmla="*/ 24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3" name="Freeform 29"/>
          <p:cNvSpPr/>
          <p:nvPr/>
        </p:nvSpPr>
        <p:spPr bwMode="gray">
          <a:xfrm>
            <a:off x="5756750" y="4131023"/>
            <a:ext cx="606049" cy="778747"/>
          </a:xfrm>
          <a:custGeom>
            <a:avLst/>
            <a:gdLst>
              <a:gd name="T0" fmla="*/ 88 w 305"/>
              <a:gd name="T1" fmla="*/ 0 h 385"/>
              <a:gd name="T2" fmla="*/ 128 w 305"/>
              <a:gd name="T3" fmla="*/ 32 h 385"/>
              <a:gd name="T4" fmla="*/ 176 w 305"/>
              <a:gd name="T5" fmla="*/ 64 h 385"/>
              <a:gd name="T6" fmla="*/ 200 w 305"/>
              <a:gd name="T7" fmla="*/ 96 h 385"/>
              <a:gd name="T8" fmla="*/ 240 w 305"/>
              <a:gd name="T9" fmla="*/ 136 h 385"/>
              <a:gd name="T10" fmla="*/ 272 w 305"/>
              <a:gd name="T11" fmla="*/ 144 h 385"/>
              <a:gd name="T12" fmla="*/ 248 w 305"/>
              <a:gd name="T13" fmla="*/ 144 h 385"/>
              <a:gd name="T14" fmla="*/ 232 w 305"/>
              <a:gd name="T15" fmla="*/ 176 h 385"/>
              <a:gd name="T16" fmla="*/ 248 w 305"/>
              <a:gd name="T17" fmla="*/ 224 h 385"/>
              <a:gd name="T18" fmla="*/ 288 w 305"/>
              <a:gd name="T19" fmla="*/ 248 h 385"/>
              <a:gd name="T20" fmla="*/ 288 w 305"/>
              <a:gd name="T21" fmla="*/ 296 h 385"/>
              <a:gd name="T22" fmla="*/ 280 w 305"/>
              <a:gd name="T23" fmla="*/ 320 h 385"/>
              <a:gd name="T24" fmla="*/ 264 w 305"/>
              <a:gd name="T25" fmla="*/ 312 h 385"/>
              <a:gd name="T26" fmla="*/ 272 w 305"/>
              <a:gd name="T27" fmla="*/ 344 h 385"/>
              <a:gd name="T28" fmla="*/ 264 w 305"/>
              <a:gd name="T29" fmla="*/ 360 h 385"/>
              <a:gd name="T30" fmla="*/ 224 w 305"/>
              <a:gd name="T31" fmla="*/ 384 h 385"/>
              <a:gd name="T32" fmla="*/ 184 w 305"/>
              <a:gd name="T33" fmla="*/ 384 h 385"/>
              <a:gd name="T34" fmla="*/ 152 w 305"/>
              <a:gd name="T35" fmla="*/ 368 h 385"/>
              <a:gd name="T36" fmla="*/ 128 w 305"/>
              <a:gd name="T37" fmla="*/ 384 h 385"/>
              <a:gd name="T38" fmla="*/ 136 w 305"/>
              <a:gd name="T39" fmla="*/ 360 h 385"/>
              <a:gd name="T40" fmla="*/ 120 w 305"/>
              <a:gd name="T41" fmla="*/ 368 h 385"/>
              <a:gd name="T42" fmla="*/ 80 w 305"/>
              <a:gd name="T43" fmla="*/ 312 h 385"/>
              <a:gd name="T44" fmla="*/ 72 w 305"/>
              <a:gd name="T45" fmla="*/ 264 h 385"/>
              <a:gd name="T46" fmla="*/ 72 w 305"/>
              <a:gd name="T47" fmla="*/ 216 h 385"/>
              <a:gd name="T48" fmla="*/ 72 w 305"/>
              <a:gd name="T49" fmla="*/ 160 h 385"/>
              <a:gd name="T50" fmla="*/ 24 w 305"/>
              <a:gd name="T51" fmla="*/ 152 h 385"/>
              <a:gd name="T52" fmla="*/ 0 w 305"/>
              <a:gd name="T53" fmla="*/ 136 h 385"/>
              <a:gd name="T54" fmla="*/ 32 w 305"/>
              <a:gd name="T55" fmla="*/ 120 h 385"/>
              <a:gd name="T56" fmla="*/ 40 w 305"/>
              <a:gd name="T57" fmla="*/ 40 h 385"/>
              <a:gd name="T58" fmla="*/ 72 w 305"/>
              <a:gd name="T59" fmla="*/ 56 h 385"/>
              <a:gd name="T60" fmla="*/ 104 w 305"/>
              <a:gd name="T61" fmla="*/ 48 h 385"/>
              <a:gd name="T62" fmla="*/ 80 w 305"/>
              <a:gd name="T63" fmla="*/ 1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4" name="Freeform 30"/>
          <p:cNvSpPr/>
          <p:nvPr/>
        </p:nvSpPr>
        <p:spPr bwMode="gray">
          <a:xfrm>
            <a:off x="5216846" y="3889140"/>
            <a:ext cx="749071" cy="725649"/>
          </a:xfrm>
          <a:custGeom>
            <a:avLst/>
            <a:gdLst>
              <a:gd name="T0" fmla="*/ 200 w 377"/>
              <a:gd name="T1" fmla="*/ 8 h 361"/>
              <a:gd name="T2" fmla="*/ 248 w 377"/>
              <a:gd name="T3" fmla="*/ 0 h 361"/>
              <a:gd name="T4" fmla="*/ 264 w 377"/>
              <a:gd name="T5" fmla="*/ 16 h 361"/>
              <a:gd name="T6" fmla="*/ 304 w 377"/>
              <a:gd name="T7" fmla="*/ 24 h 361"/>
              <a:gd name="T8" fmla="*/ 320 w 377"/>
              <a:gd name="T9" fmla="*/ 16 h 361"/>
              <a:gd name="T10" fmla="*/ 336 w 377"/>
              <a:gd name="T11" fmla="*/ 16 h 361"/>
              <a:gd name="T12" fmla="*/ 280 w 377"/>
              <a:gd name="T13" fmla="*/ 64 h 361"/>
              <a:gd name="T14" fmla="*/ 272 w 377"/>
              <a:gd name="T15" fmla="*/ 88 h 361"/>
              <a:gd name="T16" fmla="*/ 280 w 377"/>
              <a:gd name="T17" fmla="*/ 96 h 361"/>
              <a:gd name="T18" fmla="*/ 288 w 377"/>
              <a:gd name="T19" fmla="*/ 96 h 361"/>
              <a:gd name="T20" fmla="*/ 320 w 377"/>
              <a:gd name="T21" fmla="*/ 128 h 361"/>
              <a:gd name="T22" fmla="*/ 352 w 377"/>
              <a:gd name="T23" fmla="*/ 128 h 361"/>
              <a:gd name="T24" fmla="*/ 352 w 377"/>
              <a:gd name="T25" fmla="*/ 144 h 361"/>
              <a:gd name="T26" fmla="*/ 376 w 377"/>
              <a:gd name="T27" fmla="*/ 152 h 361"/>
              <a:gd name="T28" fmla="*/ 376 w 377"/>
              <a:gd name="T29" fmla="*/ 168 h 361"/>
              <a:gd name="T30" fmla="*/ 352 w 377"/>
              <a:gd name="T31" fmla="*/ 192 h 361"/>
              <a:gd name="T32" fmla="*/ 352 w 377"/>
              <a:gd name="T33" fmla="*/ 176 h 361"/>
              <a:gd name="T34" fmla="*/ 328 w 377"/>
              <a:gd name="T35" fmla="*/ 160 h 361"/>
              <a:gd name="T36" fmla="*/ 312 w 377"/>
              <a:gd name="T37" fmla="*/ 160 h 361"/>
              <a:gd name="T38" fmla="*/ 312 w 377"/>
              <a:gd name="T39" fmla="*/ 208 h 361"/>
              <a:gd name="T40" fmla="*/ 304 w 377"/>
              <a:gd name="T41" fmla="*/ 240 h 361"/>
              <a:gd name="T42" fmla="*/ 280 w 377"/>
              <a:gd name="T43" fmla="*/ 240 h 361"/>
              <a:gd name="T44" fmla="*/ 272 w 377"/>
              <a:gd name="T45" fmla="*/ 248 h 361"/>
              <a:gd name="T46" fmla="*/ 288 w 377"/>
              <a:gd name="T47" fmla="*/ 256 h 361"/>
              <a:gd name="T48" fmla="*/ 296 w 377"/>
              <a:gd name="T49" fmla="*/ 272 h 361"/>
              <a:gd name="T50" fmla="*/ 320 w 377"/>
              <a:gd name="T51" fmla="*/ 288 h 361"/>
              <a:gd name="T52" fmla="*/ 344 w 377"/>
              <a:gd name="T53" fmla="*/ 280 h 361"/>
              <a:gd name="T54" fmla="*/ 352 w 377"/>
              <a:gd name="T55" fmla="*/ 336 h 361"/>
              <a:gd name="T56" fmla="*/ 304 w 377"/>
              <a:gd name="T57" fmla="*/ 360 h 361"/>
              <a:gd name="T58" fmla="*/ 296 w 377"/>
              <a:gd name="T59" fmla="*/ 352 h 361"/>
              <a:gd name="T60" fmla="*/ 288 w 377"/>
              <a:gd name="T61" fmla="*/ 360 h 361"/>
              <a:gd name="T62" fmla="*/ 256 w 377"/>
              <a:gd name="T63" fmla="*/ 360 h 361"/>
              <a:gd name="T64" fmla="*/ 240 w 377"/>
              <a:gd name="T65" fmla="*/ 344 h 361"/>
              <a:gd name="T66" fmla="*/ 232 w 377"/>
              <a:gd name="T67" fmla="*/ 360 h 361"/>
              <a:gd name="T68" fmla="*/ 216 w 377"/>
              <a:gd name="T69" fmla="*/ 344 h 361"/>
              <a:gd name="T70" fmla="*/ 216 w 377"/>
              <a:gd name="T71" fmla="*/ 320 h 361"/>
              <a:gd name="T72" fmla="*/ 192 w 377"/>
              <a:gd name="T73" fmla="*/ 304 h 361"/>
              <a:gd name="T74" fmla="*/ 176 w 377"/>
              <a:gd name="T75" fmla="*/ 312 h 361"/>
              <a:gd name="T76" fmla="*/ 160 w 377"/>
              <a:gd name="T77" fmla="*/ 304 h 361"/>
              <a:gd name="T78" fmla="*/ 88 w 377"/>
              <a:gd name="T79" fmla="*/ 296 h 361"/>
              <a:gd name="T80" fmla="*/ 48 w 377"/>
              <a:gd name="T81" fmla="*/ 232 h 361"/>
              <a:gd name="T82" fmla="*/ 16 w 377"/>
              <a:gd name="T83" fmla="*/ 184 h 361"/>
              <a:gd name="T84" fmla="*/ 0 w 377"/>
              <a:gd name="T85" fmla="*/ 128 h 361"/>
              <a:gd name="T86" fmla="*/ 32 w 377"/>
              <a:gd name="T87" fmla="*/ 128 h 361"/>
              <a:gd name="T88" fmla="*/ 112 w 377"/>
              <a:gd name="T89" fmla="*/ 80 h 361"/>
              <a:gd name="T90" fmla="*/ 136 w 377"/>
              <a:gd name="T91" fmla="*/ 80 h 361"/>
              <a:gd name="T92" fmla="*/ 168 w 377"/>
              <a:gd name="T93" fmla="*/ 80 h 361"/>
              <a:gd name="T94" fmla="*/ 192 w 377"/>
              <a:gd name="T95" fmla="*/ 48 h 361"/>
              <a:gd name="T96" fmla="*/ 200 w 377"/>
              <a:gd name="T97" fmla="*/ 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5" name="Freeform 31"/>
          <p:cNvSpPr/>
          <p:nvPr/>
        </p:nvSpPr>
        <p:spPr bwMode="invGray">
          <a:xfrm>
            <a:off x="5202546" y="3228386"/>
            <a:ext cx="495209" cy="922303"/>
          </a:xfrm>
          <a:custGeom>
            <a:avLst/>
            <a:gdLst>
              <a:gd name="T0" fmla="*/ 208 w 249"/>
              <a:gd name="T1" fmla="*/ 336 h 457"/>
              <a:gd name="T2" fmla="*/ 200 w 249"/>
              <a:gd name="T3" fmla="*/ 376 h 457"/>
              <a:gd name="T4" fmla="*/ 176 w 249"/>
              <a:gd name="T5" fmla="*/ 408 h 457"/>
              <a:gd name="T6" fmla="*/ 136 w 249"/>
              <a:gd name="T7" fmla="*/ 400 h 457"/>
              <a:gd name="T8" fmla="*/ 80 w 249"/>
              <a:gd name="T9" fmla="*/ 432 h 457"/>
              <a:gd name="T10" fmla="*/ 40 w 249"/>
              <a:gd name="T11" fmla="*/ 456 h 457"/>
              <a:gd name="T12" fmla="*/ 8 w 249"/>
              <a:gd name="T13" fmla="*/ 456 h 457"/>
              <a:gd name="T14" fmla="*/ 0 w 249"/>
              <a:gd name="T15" fmla="*/ 448 h 457"/>
              <a:gd name="T16" fmla="*/ 16 w 249"/>
              <a:gd name="T17" fmla="*/ 384 h 457"/>
              <a:gd name="T18" fmla="*/ 24 w 249"/>
              <a:gd name="T19" fmla="*/ 368 h 457"/>
              <a:gd name="T20" fmla="*/ 8 w 249"/>
              <a:gd name="T21" fmla="*/ 328 h 457"/>
              <a:gd name="T22" fmla="*/ 16 w 249"/>
              <a:gd name="T23" fmla="*/ 264 h 457"/>
              <a:gd name="T24" fmla="*/ 24 w 249"/>
              <a:gd name="T25" fmla="*/ 224 h 457"/>
              <a:gd name="T26" fmla="*/ 32 w 249"/>
              <a:gd name="T27" fmla="*/ 208 h 457"/>
              <a:gd name="T28" fmla="*/ 16 w 249"/>
              <a:gd name="T29" fmla="*/ 192 h 457"/>
              <a:gd name="T30" fmla="*/ 32 w 249"/>
              <a:gd name="T31" fmla="*/ 160 h 457"/>
              <a:gd name="T32" fmla="*/ 56 w 249"/>
              <a:gd name="T33" fmla="*/ 112 h 457"/>
              <a:gd name="T34" fmla="*/ 56 w 249"/>
              <a:gd name="T35" fmla="*/ 80 h 457"/>
              <a:gd name="T36" fmla="*/ 72 w 249"/>
              <a:gd name="T37" fmla="*/ 80 h 457"/>
              <a:gd name="T38" fmla="*/ 120 w 249"/>
              <a:gd name="T39" fmla="*/ 24 h 457"/>
              <a:gd name="T40" fmla="*/ 144 w 249"/>
              <a:gd name="T41" fmla="*/ 16 h 457"/>
              <a:gd name="T42" fmla="*/ 168 w 249"/>
              <a:gd name="T43" fmla="*/ 0 h 457"/>
              <a:gd name="T44" fmla="*/ 176 w 249"/>
              <a:gd name="T45" fmla="*/ 8 h 457"/>
              <a:gd name="T46" fmla="*/ 216 w 249"/>
              <a:gd name="T47" fmla="*/ 0 h 457"/>
              <a:gd name="T48" fmla="*/ 240 w 249"/>
              <a:gd name="T49" fmla="*/ 24 h 457"/>
              <a:gd name="T50" fmla="*/ 216 w 249"/>
              <a:gd name="T51" fmla="*/ 32 h 457"/>
              <a:gd name="T52" fmla="*/ 208 w 249"/>
              <a:gd name="T53" fmla="*/ 48 h 457"/>
              <a:gd name="T54" fmla="*/ 240 w 249"/>
              <a:gd name="T55" fmla="*/ 48 h 457"/>
              <a:gd name="T56" fmla="*/ 248 w 249"/>
              <a:gd name="T57" fmla="*/ 88 h 457"/>
              <a:gd name="T58" fmla="*/ 232 w 249"/>
              <a:gd name="T59" fmla="*/ 120 h 457"/>
              <a:gd name="T60" fmla="*/ 216 w 249"/>
              <a:gd name="T61" fmla="*/ 104 h 457"/>
              <a:gd name="T62" fmla="*/ 192 w 249"/>
              <a:gd name="T63" fmla="*/ 120 h 457"/>
              <a:gd name="T64" fmla="*/ 200 w 249"/>
              <a:gd name="T65" fmla="*/ 136 h 457"/>
              <a:gd name="T66" fmla="*/ 184 w 249"/>
              <a:gd name="T67" fmla="*/ 160 h 457"/>
              <a:gd name="T68" fmla="*/ 224 w 249"/>
              <a:gd name="T69" fmla="*/ 216 h 457"/>
              <a:gd name="T70" fmla="*/ 192 w 249"/>
              <a:gd name="T71" fmla="*/ 304 h 457"/>
              <a:gd name="T72" fmla="*/ 208 w 249"/>
              <a:gd name="T73" fmla="*/ 33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6" name="Freeform 32"/>
          <p:cNvSpPr/>
          <p:nvPr/>
        </p:nvSpPr>
        <p:spPr bwMode="gray">
          <a:xfrm>
            <a:off x="4675158" y="3389640"/>
            <a:ext cx="640017" cy="1225149"/>
          </a:xfrm>
          <a:custGeom>
            <a:avLst/>
            <a:gdLst>
              <a:gd name="T0" fmla="*/ 320 w 321"/>
              <a:gd name="T1" fmla="*/ 480 h 609"/>
              <a:gd name="T2" fmla="*/ 296 w 321"/>
              <a:gd name="T3" fmla="*/ 496 h 609"/>
              <a:gd name="T4" fmla="*/ 280 w 321"/>
              <a:gd name="T5" fmla="*/ 488 h 609"/>
              <a:gd name="T6" fmla="*/ 224 w 321"/>
              <a:gd name="T7" fmla="*/ 488 h 609"/>
              <a:gd name="T8" fmla="*/ 240 w 321"/>
              <a:gd name="T9" fmla="*/ 520 h 609"/>
              <a:gd name="T10" fmla="*/ 224 w 321"/>
              <a:gd name="T11" fmla="*/ 560 h 609"/>
              <a:gd name="T12" fmla="*/ 232 w 321"/>
              <a:gd name="T13" fmla="*/ 608 h 609"/>
              <a:gd name="T14" fmla="*/ 200 w 321"/>
              <a:gd name="T15" fmla="*/ 600 h 609"/>
              <a:gd name="T16" fmla="*/ 152 w 321"/>
              <a:gd name="T17" fmla="*/ 568 h 609"/>
              <a:gd name="T18" fmla="*/ 96 w 321"/>
              <a:gd name="T19" fmla="*/ 552 h 609"/>
              <a:gd name="T20" fmla="*/ 56 w 321"/>
              <a:gd name="T21" fmla="*/ 520 h 609"/>
              <a:gd name="T22" fmla="*/ 16 w 321"/>
              <a:gd name="T23" fmla="*/ 520 h 609"/>
              <a:gd name="T24" fmla="*/ 16 w 321"/>
              <a:gd name="T25" fmla="*/ 512 h 609"/>
              <a:gd name="T26" fmla="*/ 0 w 321"/>
              <a:gd name="T27" fmla="*/ 504 h 609"/>
              <a:gd name="T28" fmla="*/ 8 w 321"/>
              <a:gd name="T29" fmla="*/ 496 h 609"/>
              <a:gd name="T30" fmla="*/ 8 w 321"/>
              <a:gd name="T31" fmla="*/ 472 h 609"/>
              <a:gd name="T32" fmla="*/ 0 w 321"/>
              <a:gd name="T33" fmla="*/ 464 h 609"/>
              <a:gd name="T34" fmla="*/ 16 w 321"/>
              <a:gd name="T35" fmla="*/ 456 h 609"/>
              <a:gd name="T36" fmla="*/ 48 w 321"/>
              <a:gd name="T37" fmla="*/ 456 h 609"/>
              <a:gd name="T38" fmla="*/ 48 w 321"/>
              <a:gd name="T39" fmla="*/ 344 h 609"/>
              <a:gd name="T40" fmla="*/ 88 w 321"/>
              <a:gd name="T41" fmla="*/ 344 h 609"/>
              <a:gd name="T42" fmla="*/ 88 w 321"/>
              <a:gd name="T43" fmla="*/ 360 h 609"/>
              <a:gd name="T44" fmla="*/ 112 w 321"/>
              <a:gd name="T45" fmla="*/ 360 h 609"/>
              <a:gd name="T46" fmla="*/ 112 w 321"/>
              <a:gd name="T47" fmla="*/ 328 h 609"/>
              <a:gd name="T48" fmla="*/ 160 w 321"/>
              <a:gd name="T49" fmla="*/ 328 h 609"/>
              <a:gd name="T50" fmla="*/ 168 w 321"/>
              <a:gd name="T51" fmla="*/ 280 h 609"/>
              <a:gd name="T52" fmla="*/ 168 w 321"/>
              <a:gd name="T53" fmla="*/ 248 h 609"/>
              <a:gd name="T54" fmla="*/ 144 w 321"/>
              <a:gd name="T55" fmla="*/ 232 h 609"/>
              <a:gd name="T56" fmla="*/ 112 w 321"/>
              <a:gd name="T57" fmla="*/ 208 h 609"/>
              <a:gd name="T58" fmla="*/ 96 w 321"/>
              <a:gd name="T59" fmla="*/ 184 h 609"/>
              <a:gd name="T60" fmla="*/ 104 w 321"/>
              <a:gd name="T61" fmla="*/ 144 h 609"/>
              <a:gd name="T62" fmla="*/ 120 w 321"/>
              <a:gd name="T63" fmla="*/ 128 h 609"/>
              <a:gd name="T64" fmla="*/ 144 w 321"/>
              <a:gd name="T65" fmla="*/ 144 h 609"/>
              <a:gd name="T66" fmla="*/ 176 w 321"/>
              <a:gd name="T67" fmla="*/ 144 h 609"/>
              <a:gd name="T68" fmla="*/ 184 w 321"/>
              <a:gd name="T69" fmla="*/ 120 h 609"/>
              <a:gd name="T70" fmla="*/ 200 w 321"/>
              <a:gd name="T71" fmla="*/ 120 h 609"/>
              <a:gd name="T72" fmla="*/ 192 w 321"/>
              <a:gd name="T73" fmla="*/ 88 h 609"/>
              <a:gd name="T74" fmla="*/ 248 w 321"/>
              <a:gd name="T75" fmla="*/ 32 h 609"/>
              <a:gd name="T76" fmla="*/ 248 w 321"/>
              <a:gd name="T77" fmla="*/ 16 h 609"/>
              <a:gd name="T78" fmla="*/ 280 w 321"/>
              <a:gd name="T79" fmla="*/ 16 h 609"/>
              <a:gd name="T80" fmla="*/ 288 w 321"/>
              <a:gd name="T81" fmla="*/ 24 h 609"/>
              <a:gd name="T82" fmla="*/ 296 w 321"/>
              <a:gd name="T83" fmla="*/ 8 h 609"/>
              <a:gd name="T84" fmla="*/ 304 w 321"/>
              <a:gd name="T85" fmla="*/ 0 h 609"/>
              <a:gd name="T86" fmla="*/ 320 w 321"/>
              <a:gd name="T87" fmla="*/ 24 h 609"/>
              <a:gd name="T88" fmla="*/ 320 w 321"/>
              <a:gd name="T89" fmla="*/ 32 h 609"/>
              <a:gd name="T90" fmla="*/ 280 w 321"/>
              <a:gd name="T91" fmla="*/ 112 h 609"/>
              <a:gd name="T92" fmla="*/ 296 w 321"/>
              <a:gd name="T93" fmla="*/ 128 h 609"/>
              <a:gd name="T94" fmla="*/ 280 w 321"/>
              <a:gd name="T95" fmla="*/ 184 h 609"/>
              <a:gd name="T96" fmla="*/ 272 w 321"/>
              <a:gd name="T97" fmla="*/ 248 h 609"/>
              <a:gd name="T98" fmla="*/ 288 w 321"/>
              <a:gd name="T99" fmla="*/ 288 h 609"/>
              <a:gd name="T100" fmla="*/ 264 w 321"/>
              <a:gd name="T101" fmla="*/ 360 h 609"/>
              <a:gd name="T102" fmla="*/ 272 w 321"/>
              <a:gd name="T103" fmla="*/ 376 h 609"/>
              <a:gd name="T104" fmla="*/ 288 w 321"/>
              <a:gd name="T105" fmla="*/ 432 h 609"/>
              <a:gd name="T106" fmla="*/ 320 w 321"/>
              <a:gd name="T107" fmla="*/ 48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7" name="Freeform 33"/>
          <p:cNvSpPr/>
          <p:nvPr/>
        </p:nvSpPr>
        <p:spPr bwMode="invGray">
          <a:xfrm>
            <a:off x="4557165" y="3405373"/>
            <a:ext cx="348612" cy="631257"/>
          </a:xfrm>
          <a:custGeom>
            <a:avLst/>
            <a:gdLst>
              <a:gd name="T0" fmla="*/ 176 w 177"/>
              <a:gd name="T1" fmla="*/ 120 h 313"/>
              <a:gd name="T2" fmla="*/ 160 w 177"/>
              <a:gd name="T3" fmla="*/ 104 h 313"/>
              <a:gd name="T4" fmla="*/ 120 w 177"/>
              <a:gd name="T5" fmla="*/ 88 h 313"/>
              <a:gd name="T6" fmla="*/ 136 w 177"/>
              <a:gd name="T7" fmla="*/ 32 h 313"/>
              <a:gd name="T8" fmla="*/ 128 w 177"/>
              <a:gd name="T9" fmla="*/ 0 h 313"/>
              <a:gd name="T10" fmla="*/ 72 w 177"/>
              <a:gd name="T11" fmla="*/ 56 h 313"/>
              <a:gd name="T12" fmla="*/ 64 w 177"/>
              <a:gd name="T13" fmla="*/ 112 h 313"/>
              <a:gd name="T14" fmla="*/ 40 w 177"/>
              <a:gd name="T15" fmla="*/ 120 h 313"/>
              <a:gd name="T16" fmla="*/ 8 w 177"/>
              <a:gd name="T17" fmla="*/ 144 h 313"/>
              <a:gd name="T18" fmla="*/ 0 w 177"/>
              <a:gd name="T19" fmla="*/ 168 h 313"/>
              <a:gd name="T20" fmla="*/ 40 w 177"/>
              <a:gd name="T21" fmla="*/ 192 h 313"/>
              <a:gd name="T22" fmla="*/ 40 w 177"/>
              <a:gd name="T23" fmla="*/ 224 h 313"/>
              <a:gd name="T24" fmla="*/ 48 w 177"/>
              <a:gd name="T25" fmla="*/ 240 h 313"/>
              <a:gd name="T26" fmla="*/ 40 w 177"/>
              <a:gd name="T27" fmla="*/ 264 h 313"/>
              <a:gd name="T28" fmla="*/ 48 w 177"/>
              <a:gd name="T29" fmla="*/ 280 h 313"/>
              <a:gd name="T30" fmla="*/ 96 w 177"/>
              <a:gd name="T31" fmla="*/ 312 h 313"/>
              <a:gd name="T32" fmla="*/ 112 w 177"/>
              <a:gd name="T33" fmla="*/ 312 h 313"/>
              <a:gd name="T34" fmla="*/ 112 w 177"/>
              <a:gd name="T35" fmla="*/ 296 h 313"/>
              <a:gd name="T36" fmla="*/ 128 w 177"/>
              <a:gd name="T37" fmla="*/ 272 h 313"/>
              <a:gd name="T38" fmla="*/ 120 w 177"/>
              <a:gd name="T39" fmla="*/ 240 h 313"/>
              <a:gd name="T40" fmla="*/ 112 w 177"/>
              <a:gd name="T41" fmla="*/ 240 h 313"/>
              <a:gd name="T42" fmla="*/ 104 w 177"/>
              <a:gd name="T43" fmla="*/ 208 h 313"/>
              <a:gd name="T44" fmla="*/ 120 w 177"/>
              <a:gd name="T45" fmla="*/ 208 h 313"/>
              <a:gd name="T46" fmla="*/ 120 w 177"/>
              <a:gd name="T47" fmla="*/ 176 h 313"/>
              <a:gd name="T48" fmla="*/ 136 w 177"/>
              <a:gd name="T49" fmla="*/ 176 h 313"/>
              <a:gd name="T50" fmla="*/ 152 w 177"/>
              <a:gd name="T51" fmla="*/ 184 h 313"/>
              <a:gd name="T52" fmla="*/ 160 w 177"/>
              <a:gd name="T53" fmla="*/ 136 h 313"/>
              <a:gd name="T54" fmla="*/ 176 w 177"/>
              <a:gd name="T55" fmla="*/ 12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8" name="Freeform 34"/>
          <p:cNvSpPr/>
          <p:nvPr/>
        </p:nvSpPr>
        <p:spPr bwMode="invGray">
          <a:xfrm>
            <a:off x="3307522" y="2776083"/>
            <a:ext cx="1703733" cy="1695151"/>
          </a:xfrm>
          <a:custGeom>
            <a:avLst/>
            <a:gdLst>
              <a:gd name="T0" fmla="*/ 632 w 857"/>
              <a:gd name="T1" fmla="*/ 480 h 841"/>
              <a:gd name="T2" fmla="*/ 672 w 857"/>
              <a:gd name="T3" fmla="*/ 536 h 841"/>
              <a:gd name="T4" fmla="*/ 672 w 857"/>
              <a:gd name="T5" fmla="*/ 568 h 841"/>
              <a:gd name="T6" fmla="*/ 736 w 857"/>
              <a:gd name="T7" fmla="*/ 624 h 841"/>
              <a:gd name="T8" fmla="*/ 744 w 857"/>
              <a:gd name="T9" fmla="*/ 600 h 841"/>
              <a:gd name="T10" fmla="*/ 752 w 857"/>
              <a:gd name="T11" fmla="*/ 552 h 841"/>
              <a:gd name="T12" fmla="*/ 736 w 857"/>
              <a:gd name="T13" fmla="*/ 520 h 841"/>
              <a:gd name="T14" fmla="*/ 752 w 857"/>
              <a:gd name="T15" fmla="*/ 488 h 841"/>
              <a:gd name="T16" fmla="*/ 800 w 857"/>
              <a:gd name="T17" fmla="*/ 512 h 841"/>
              <a:gd name="T18" fmla="*/ 856 w 857"/>
              <a:gd name="T19" fmla="*/ 552 h 841"/>
              <a:gd name="T20" fmla="*/ 800 w 857"/>
              <a:gd name="T21" fmla="*/ 632 h 841"/>
              <a:gd name="T22" fmla="*/ 776 w 857"/>
              <a:gd name="T23" fmla="*/ 664 h 841"/>
              <a:gd name="T24" fmla="*/ 736 w 857"/>
              <a:gd name="T25" fmla="*/ 648 h 841"/>
              <a:gd name="T26" fmla="*/ 704 w 857"/>
              <a:gd name="T27" fmla="*/ 752 h 841"/>
              <a:gd name="T28" fmla="*/ 696 w 857"/>
              <a:gd name="T29" fmla="*/ 776 h 841"/>
              <a:gd name="T30" fmla="*/ 688 w 857"/>
              <a:gd name="T31" fmla="*/ 808 h 841"/>
              <a:gd name="T32" fmla="*/ 632 w 857"/>
              <a:gd name="T33" fmla="*/ 840 h 841"/>
              <a:gd name="T34" fmla="*/ 592 w 857"/>
              <a:gd name="T35" fmla="*/ 760 h 841"/>
              <a:gd name="T36" fmla="*/ 576 w 857"/>
              <a:gd name="T37" fmla="*/ 752 h 841"/>
              <a:gd name="T38" fmla="*/ 528 w 857"/>
              <a:gd name="T39" fmla="*/ 696 h 841"/>
              <a:gd name="T40" fmla="*/ 496 w 857"/>
              <a:gd name="T41" fmla="*/ 712 h 841"/>
              <a:gd name="T42" fmla="*/ 488 w 857"/>
              <a:gd name="T43" fmla="*/ 728 h 841"/>
              <a:gd name="T44" fmla="*/ 480 w 857"/>
              <a:gd name="T45" fmla="*/ 776 h 841"/>
              <a:gd name="T46" fmla="*/ 464 w 857"/>
              <a:gd name="T47" fmla="*/ 744 h 841"/>
              <a:gd name="T48" fmla="*/ 416 w 857"/>
              <a:gd name="T49" fmla="*/ 728 h 841"/>
              <a:gd name="T50" fmla="*/ 408 w 857"/>
              <a:gd name="T51" fmla="*/ 688 h 841"/>
              <a:gd name="T52" fmla="*/ 456 w 857"/>
              <a:gd name="T53" fmla="*/ 696 h 841"/>
              <a:gd name="T54" fmla="*/ 488 w 857"/>
              <a:gd name="T55" fmla="*/ 672 h 841"/>
              <a:gd name="T56" fmla="*/ 464 w 857"/>
              <a:gd name="T57" fmla="*/ 640 h 841"/>
              <a:gd name="T58" fmla="*/ 504 w 857"/>
              <a:gd name="T59" fmla="*/ 600 h 841"/>
              <a:gd name="T60" fmla="*/ 536 w 857"/>
              <a:gd name="T61" fmla="*/ 568 h 841"/>
              <a:gd name="T62" fmla="*/ 480 w 857"/>
              <a:gd name="T63" fmla="*/ 408 h 841"/>
              <a:gd name="T64" fmla="*/ 408 w 857"/>
              <a:gd name="T65" fmla="*/ 360 h 841"/>
              <a:gd name="T66" fmla="*/ 344 w 857"/>
              <a:gd name="T67" fmla="*/ 336 h 841"/>
              <a:gd name="T68" fmla="*/ 280 w 857"/>
              <a:gd name="T69" fmla="*/ 312 h 841"/>
              <a:gd name="T70" fmla="*/ 208 w 857"/>
              <a:gd name="T71" fmla="*/ 336 h 841"/>
              <a:gd name="T72" fmla="*/ 48 w 857"/>
              <a:gd name="T73" fmla="*/ 240 h 841"/>
              <a:gd name="T74" fmla="*/ 8 w 857"/>
              <a:gd name="T75" fmla="*/ 160 h 841"/>
              <a:gd name="T76" fmla="*/ 48 w 857"/>
              <a:gd name="T77" fmla="*/ 152 h 841"/>
              <a:gd name="T78" fmla="*/ 112 w 857"/>
              <a:gd name="T79" fmla="*/ 96 h 841"/>
              <a:gd name="T80" fmla="*/ 136 w 857"/>
              <a:gd name="T81" fmla="*/ 64 h 841"/>
              <a:gd name="T82" fmla="*/ 216 w 857"/>
              <a:gd name="T83" fmla="*/ 32 h 841"/>
              <a:gd name="T84" fmla="*/ 232 w 857"/>
              <a:gd name="T85" fmla="*/ 0 h 841"/>
              <a:gd name="T86" fmla="*/ 288 w 857"/>
              <a:gd name="T87" fmla="*/ 72 h 841"/>
              <a:gd name="T88" fmla="*/ 296 w 857"/>
              <a:gd name="T89" fmla="*/ 128 h 841"/>
              <a:gd name="T90" fmla="*/ 312 w 857"/>
              <a:gd name="T91" fmla="*/ 176 h 841"/>
              <a:gd name="T92" fmla="*/ 336 w 857"/>
              <a:gd name="T93" fmla="*/ 192 h 841"/>
              <a:gd name="T94" fmla="*/ 408 w 857"/>
              <a:gd name="T95" fmla="*/ 176 h 841"/>
              <a:gd name="T96" fmla="*/ 408 w 857"/>
              <a:gd name="T97" fmla="*/ 216 h 841"/>
              <a:gd name="T98" fmla="*/ 384 w 857"/>
              <a:gd name="T99" fmla="*/ 256 h 841"/>
              <a:gd name="T100" fmla="*/ 432 w 857"/>
              <a:gd name="T101" fmla="*/ 328 h 841"/>
              <a:gd name="T102" fmla="*/ 496 w 857"/>
              <a:gd name="T103" fmla="*/ 344 h 841"/>
              <a:gd name="T104" fmla="*/ 528 w 857"/>
              <a:gd name="T105" fmla="*/ 320 h 841"/>
              <a:gd name="T106" fmla="*/ 584 w 857"/>
              <a:gd name="T107" fmla="*/ 320 h 841"/>
              <a:gd name="T108" fmla="*/ 624 w 857"/>
              <a:gd name="T109" fmla="*/ 336 h 841"/>
              <a:gd name="T110" fmla="*/ 576 w 857"/>
              <a:gd name="T111" fmla="*/ 392 h 841"/>
              <a:gd name="T112" fmla="*/ 600 w 857"/>
              <a:gd name="T113" fmla="*/ 456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9" name="Freeform 35"/>
          <p:cNvSpPr/>
          <p:nvPr/>
        </p:nvSpPr>
        <p:spPr bwMode="invGray">
          <a:xfrm>
            <a:off x="3849213" y="1210723"/>
            <a:ext cx="2830019" cy="2503395"/>
          </a:xfrm>
          <a:custGeom>
            <a:avLst/>
            <a:gdLst>
              <a:gd name="T0" fmla="*/ 16 w 1425"/>
              <a:gd name="T1" fmla="*/ 896 h 1241"/>
              <a:gd name="T2" fmla="*/ 64 w 1425"/>
              <a:gd name="T3" fmla="*/ 968 h 1241"/>
              <a:gd name="T4" fmla="*/ 136 w 1425"/>
              <a:gd name="T5" fmla="*/ 976 h 1241"/>
              <a:gd name="T6" fmla="*/ 112 w 1425"/>
              <a:gd name="T7" fmla="*/ 1032 h 1241"/>
              <a:gd name="T8" fmla="*/ 216 w 1425"/>
              <a:gd name="T9" fmla="*/ 1128 h 1241"/>
              <a:gd name="T10" fmla="*/ 256 w 1425"/>
              <a:gd name="T11" fmla="*/ 1096 h 1241"/>
              <a:gd name="T12" fmla="*/ 352 w 1425"/>
              <a:gd name="T13" fmla="*/ 1104 h 1241"/>
              <a:gd name="T14" fmla="*/ 328 w 1425"/>
              <a:gd name="T15" fmla="*/ 1240 h 1241"/>
              <a:gd name="T16" fmla="*/ 424 w 1425"/>
              <a:gd name="T17" fmla="*/ 1200 h 1241"/>
              <a:gd name="T18" fmla="*/ 496 w 1425"/>
              <a:gd name="T19" fmla="*/ 1112 h 1241"/>
              <a:gd name="T20" fmla="*/ 560 w 1425"/>
              <a:gd name="T21" fmla="*/ 1224 h 1241"/>
              <a:gd name="T22" fmla="*/ 600 w 1425"/>
              <a:gd name="T23" fmla="*/ 1200 h 1241"/>
              <a:gd name="T24" fmla="*/ 664 w 1425"/>
              <a:gd name="T25" fmla="*/ 1112 h 1241"/>
              <a:gd name="T26" fmla="*/ 704 w 1425"/>
              <a:gd name="T27" fmla="*/ 1096 h 1241"/>
              <a:gd name="T28" fmla="*/ 736 w 1425"/>
              <a:gd name="T29" fmla="*/ 1096 h 1241"/>
              <a:gd name="T30" fmla="*/ 800 w 1425"/>
              <a:gd name="T31" fmla="*/ 1024 h 1241"/>
              <a:gd name="T32" fmla="*/ 864 w 1425"/>
              <a:gd name="T33" fmla="*/ 1008 h 1241"/>
              <a:gd name="T34" fmla="*/ 896 w 1425"/>
              <a:gd name="T35" fmla="*/ 920 h 1241"/>
              <a:gd name="T36" fmla="*/ 944 w 1425"/>
              <a:gd name="T37" fmla="*/ 912 h 1241"/>
              <a:gd name="T38" fmla="*/ 1008 w 1425"/>
              <a:gd name="T39" fmla="*/ 872 h 1241"/>
              <a:gd name="T40" fmla="*/ 1088 w 1425"/>
              <a:gd name="T41" fmla="*/ 824 h 1241"/>
              <a:gd name="T42" fmla="*/ 1128 w 1425"/>
              <a:gd name="T43" fmla="*/ 920 h 1241"/>
              <a:gd name="T44" fmla="*/ 1176 w 1425"/>
              <a:gd name="T45" fmla="*/ 888 h 1241"/>
              <a:gd name="T46" fmla="*/ 1176 w 1425"/>
              <a:gd name="T47" fmla="*/ 840 h 1241"/>
              <a:gd name="T48" fmla="*/ 1352 w 1425"/>
              <a:gd name="T49" fmla="*/ 784 h 1241"/>
              <a:gd name="T50" fmla="*/ 1376 w 1425"/>
              <a:gd name="T51" fmla="*/ 728 h 1241"/>
              <a:gd name="T52" fmla="*/ 1312 w 1425"/>
              <a:gd name="T53" fmla="*/ 672 h 1241"/>
              <a:gd name="T54" fmla="*/ 1264 w 1425"/>
              <a:gd name="T55" fmla="*/ 560 h 1241"/>
              <a:gd name="T56" fmla="*/ 1336 w 1425"/>
              <a:gd name="T57" fmla="*/ 560 h 1241"/>
              <a:gd name="T58" fmla="*/ 1352 w 1425"/>
              <a:gd name="T59" fmla="*/ 472 h 1241"/>
              <a:gd name="T60" fmla="*/ 1296 w 1425"/>
              <a:gd name="T61" fmla="*/ 432 h 1241"/>
              <a:gd name="T62" fmla="*/ 1392 w 1425"/>
              <a:gd name="T63" fmla="*/ 296 h 1241"/>
              <a:gd name="T64" fmla="*/ 1424 w 1425"/>
              <a:gd name="T65" fmla="*/ 128 h 1241"/>
              <a:gd name="T66" fmla="*/ 1344 w 1425"/>
              <a:gd name="T67" fmla="*/ 128 h 1241"/>
              <a:gd name="T68" fmla="*/ 1264 w 1425"/>
              <a:gd name="T69" fmla="*/ 72 h 1241"/>
              <a:gd name="T70" fmla="*/ 1192 w 1425"/>
              <a:gd name="T71" fmla="*/ 64 h 1241"/>
              <a:gd name="T72" fmla="*/ 1168 w 1425"/>
              <a:gd name="T73" fmla="*/ 0 h 1241"/>
              <a:gd name="T74" fmla="*/ 1160 w 1425"/>
              <a:gd name="T75" fmla="*/ 64 h 1241"/>
              <a:gd name="T76" fmla="*/ 1128 w 1425"/>
              <a:gd name="T77" fmla="*/ 168 h 1241"/>
              <a:gd name="T78" fmla="*/ 1120 w 1425"/>
              <a:gd name="T79" fmla="*/ 240 h 1241"/>
              <a:gd name="T80" fmla="*/ 992 w 1425"/>
              <a:gd name="T81" fmla="*/ 280 h 1241"/>
              <a:gd name="T82" fmla="*/ 992 w 1425"/>
              <a:gd name="T83" fmla="*/ 432 h 1241"/>
              <a:gd name="T84" fmla="*/ 1056 w 1425"/>
              <a:gd name="T85" fmla="*/ 416 h 1241"/>
              <a:gd name="T86" fmla="*/ 1136 w 1425"/>
              <a:gd name="T87" fmla="*/ 448 h 1241"/>
              <a:gd name="T88" fmla="*/ 1136 w 1425"/>
              <a:gd name="T89" fmla="*/ 504 h 1241"/>
              <a:gd name="T90" fmla="*/ 1040 w 1425"/>
              <a:gd name="T91" fmla="*/ 536 h 1241"/>
              <a:gd name="T92" fmla="*/ 992 w 1425"/>
              <a:gd name="T93" fmla="*/ 592 h 1241"/>
              <a:gd name="T94" fmla="*/ 864 w 1425"/>
              <a:gd name="T95" fmla="*/ 664 h 1241"/>
              <a:gd name="T96" fmla="*/ 760 w 1425"/>
              <a:gd name="T97" fmla="*/ 648 h 1241"/>
              <a:gd name="T98" fmla="*/ 768 w 1425"/>
              <a:gd name="T99" fmla="*/ 752 h 1241"/>
              <a:gd name="T100" fmla="*/ 640 w 1425"/>
              <a:gd name="T101" fmla="*/ 848 h 1241"/>
              <a:gd name="T102" fmla="*/ 456 w 1425"/>
              <a:gd name="T103" fmla="*/ 880 h 1241"/>
              <a:gd name="T104" fmla="*/ 352 w 1425"/>
              <a:gd name="T105" fmla="*/ 888 h 1241"/>
              <a:gd name="T106" fmla="*/ 248 w 1425"/>
              <a:gd name="T107" fmla="*/ 864 h 1241"/>
              <a:gd name="T108" fmla="*/ 96 w 1425"/>
              <a:gd name="T109" fmla="*/ 816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0" name="Freeform 36"/>
          <p:cNvSpPr/>
          <p:nvPr/>
        </p:nvSpPr>
        <p:spPr bwMode="invGray">
          <a:xfrm>
            <a:off x="1240875" y="1631560"/>
            <a:ext cx="2529677" cy="2082557"/>
          </a:xfrm>
          <a:custGeom>
            <a:avLst/>
            <a:gdLst>
              <a:gd name="T0" fmla="*/ 1256 w 1273"/>
              <a:gd name="T1" fmla="*/ 576 h 1033"/>
              <a:gd name="T2" fmla="*/ 1240 w 1273"/>
              <a:gd name="T3" fmla="*/ 632 h 1033"/>
              <a:gd name="T4" fmla="*/ 1176 w 1273"/>
              <a:gd name="T5" fmla="*/ 632 h 1033"/>
              <a:gd name="T6" fmla="*/ 1152 w 1273"/>
              <a:gd name="T7" fmla="*/ 664 h 1033"/>
              <a:gd name="T8" fmla="*/ 1080 w 1273"/>
              <a:gd name="T9" fmla="*/ 720 h 1033"/>
              <a:gd name="T10" fmla="*/ 1048 w 1273"/>
              <a:gd name="T11" fmla="*/ 728 h 1033"/>
              <a:gd name="T12" fmla="*/ 936 w 1273"/>
              <a:gd name="T13" fmla="*/ 824 h 1033"/>
              <a:gd name="T14" fmla="*/ 880 w 1273"/>
              <a:gd name="T15" fmla="*/ 880 h 1033"/>
              <a:gd name="T16" fmla="*/ 920 w 1273"/>
              <a:gd name="T17" fmla="*/ 944 h 1033"/>
              <a:gd name="T18" fmla="*/ 888 w 1273"/>
              <a:gd name="T19" fmla="*/ 992 h 1033"/>
              <a:gd name="T20" fmla="*/ 896 w 1273"/>
              <a:gd name="T21" fmla="*/ 1032 h 1033"/>
              <a:gd name="T22" fmla="*/ 840 w 1273"/>
              <a:gd name="T23" fmla="*/ 1016 h 1033"/>
              <a:gd name="T24" fmla="*/ 808 w 1273"/>
              <a:gd name="T25" fmla="*/ 1000 h 1033"/>
              <a:gd name="T26" fmla="*/ 736 w 1273"/>
              <a:gd name="T27" fmla="*/ 960 h 1033"/>
              <a:gd name="T28" fmla="*/ 600 w 1273"/>
              <a:gd name="T29" fmla="*/ 984 h 1033"/>
              <a:gd name="T30" fmla="*/ 512 w 1273"/>
              <a:gd name="T31" fmla="*/ 992 h 1033"/>
              <a:gd name="T32" fmla="*/ 432 w 1273"/>
              <a:gd name="T33" fmla="*/ 952 h 1033"/>
              <a:gd name="T34" fmla="*/ 368 w 1273"/>
              <a:gd name="T35" fmla="*/ 960 h 1033"/>
              <a:gd name="T36" fmla="*/ 272 w 1273"/>
              <a:gd name="T37" fmla="*/ 928 h 1033"/>
              <a:gd name="T38" fmla="*/ 216 w 1273"/>
              <a:gd name="T39" fmla="*/ 984 h 1033"/>
              <a:gd name="T40" fmla="*/ 152 w 1273"/>
              <a:gd name="T41" fmla="*/ 944 h 1033"/>
              <a:gd name="T42" fmla="*/ 104 w 1273"/>
              <a:gd name="T43" fmla="*/ 864 h 1033"/>
              <a:gd name="T44" fmla="*/ 56 w 1273"/>
              <a:gd name="T45" fmla="*/ 800 h 1033"/>
              <a:gd name="T46" fmla="*/ 64 w 1273"/>
              <a:gd name="T47" fmla="*/ 776 h 1033"/>
              <a:gd name="T48" fmla="*/ 40 w 1273"/>
              <a:gd name="T49" fmla="*/ 712 h 1033"/>
              <a:gd name="T50" fmla="*/ 0 w 1273"/>
              <a:gd name="T51" fmla="*/ 688 h 1033"/>
              <a:gd name="T52" fmla="*/ 32 w 1273"/>
              <a:gd name="T53" fmla="*/ 688 h 1033"/>
              <a:gd name="T54" fmla="*/ 32 w 1273"/>
              <a:gd name="T55" fmla="*/ 616 h 1033"/>
              <a:gd name="T56" fmla="*/ 24 w 1273"/>
              <a:gd name="T57" fmla="*/ 568 h 1033"/>
              <a:gd name="T58" fmla="*/ 0 w 1273"/>
              <a:gd name="T59" fmla="*/ 520 h 1033"/>
              <a:gd name="T60" fmla="*/ 88 w 1273"/>
              <a:gd name="T61" fmla="*/ 464 h 1033"/>
              <a:gd name="T62" fmla="*/ 136 w 1273"/>
              <a:gd name="T63" fmla="*/ 456 h 1033"/>
              <a:gd name="T64" fmla="*/ 152 w 1273"/>
              <a:gd name="T65" fmla="*/ 480 h 1033"/>
              <a:gd name="T66" fmla="*/ 200 w 1273"/>
              <a:gd name="T67" fmla="*/ 480 h 1033"/>
              <a:gd name="T68" fmla="*/ 304 w 1273"/>
              <a:gd name="T69" fmla="*/ 456 h 1033"/>
              <a:gd name="T70" fmla="*/ 416 w 1273"/>
              <a:gd name="T71" fmla="*/ 424 h 1033"/>
              <a:gd name="T72" fmla="*/ 424 w 1273"/>
              <a:gd name="T73" fmla="*/ 376 h 1033"/>
              <a:gd name="T74" fmla="*/ 472 w 1273"/>
              <a:gd name="T75" fmla="*/ 232 h 1033"/>
              <a:gd name="T76" fmla="*/ 456 w 1273"/>
              <a:gd name="T77" fmla="*/ 200 h 1033"/>
              <a:gd name="T78" fmla="*/ 592 w 1273"/>
              <a:gd name="T79" fmla="*/ 224 h 1033"/>
              <a:gd name="T80" fmla="*/ 664 w 1273"/>
              <a:gd name="T81" fmla="*/ 96 h 1033"/>
              <a:gd name="T82" fmla="*/ 784 w 1273"/>
              <a:gd name="T83" fmla="*/ 128 h 1033"/>
              <a:gd name="T84" fmla="*/ 784 w 1273"/>
              <a:gd name="T85" fmla="*/ 80 h 1033"/>
              <a:gd name="T86" fmla="*/ 840 w 1273"/>
              <a:gd name="T87" fmla="*/ 40 h 1033"/>
              <a:gd name="T88" fmla="*/ 880 w 1273"/>
              <a:gd name="T89" fmla="*/ 0 h 1033"/>
              <a:gd name="T90" fmla="*/ 928 w 1273"/>
              <a:gd name="T91" fmla="*/ 16 h 1033"/>
              <a:gd name="T92" fmla="*/ 928 w 1273"/>
              <a:gd name="T93" fmla="*/ 48 h 1033"/>
              <a:gd name="T94" fmla="*/ 960 w 1273"/>
              <a:gd name="T95" fmla="*/ 112 h 1033"/>
              <a:gd name="T96" fmla="*/ 1024 w 1273"/>
              <a:gd name="T97" fmla="*/ 144 h 1033"/>
              <a:gd name="T98" fmla="*/ 1040 w 1273"/>
              <a:gd name="T99" fmla="*/ 248 h 1033"/>
              <a:gd name="T100" fmla="*/ 1016 w 1273"/>
              <a:gd name="T101" fmla="*/ 336 h 1033"/>
              <a:gd name="T102" fmla="*/ 1112 w 1273"/>
              <a:gd name="T103" fmla="*/ 368 h 1033"/>
              <a:gd name="T104" fmla="*/ 1208 w 1273"/>
              <a:gd name="T105" fmla="*/ 440 h 1033"/>
              <a:gd name="T106" fmla="*/ 1232 w 1273"/>
              <a:gd name="T107" fmla="*/ 480 h 1033"/>
              <a:gd name="T108" fmla="*/ 1272 w 1273"/>
              <a:gd name="T109" fmla="*/ 568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1" name="Freeform 37"/>
          <p:cNvSpPr/>
          <p:nvPr/>
        </p:nvSpPr>
        <p:spPr bwMode="invGray">
          <a:xfrm>
            <a:off x="6505820" y="5454500"/>
            <a:ext cx="253861" cy="521131"/>
          </a:xfrm>
          <a:custGeom>
            <a:avLst/>
            <a:gdLst>
              <a:gd name="T0" fmla="*/ 24 w 129"/>
              <a:gd name="T1" fmla="*/ 232 h 257"/>
              <a:gd name="T2" fmla="*/ 32 w 129"/>
              <a:gd name="T3" fmla="*/ 248 h 257"/>
              <a:gd name="T4" fmla="*/ 56 w 129"/>
              <a:gd name="T5" fmla="*/ 256 h 257"/>
              <a:gd name="T6" fmla="*/ 64 w 129"/>
              <a:gd name="T7" fmla="*/ 224 h 257"/>
              <a:gd name="T8" fmla="*/ 104 w 129"/>
              <a:gd name="T9" fmla="*/ 184 h 257"/>
              <a:gd name="T10" fmla="*/ 104 w 129"/>
              <a:gd name="T11" fmla="*/ 128 h 257"/>
              <a:gd name="T12" fmla="*/ 120 w 129"/>
              <a:gd name="T13" fmla="*/ 96 h 257"/>
              <a:gd name="T14" fmla="*/ 128 w 129"/>
              <a:gd name="T15" fmla="*/ 72 h 257"/>
              <a:gd name="T16" fmla="*/ 112 w 129"/>
              <a:gd name="T17" fmla="*/ 56 h 257"/>
              <a:gd name="T18" fmla="*/ 104 w 129"/>
              <a:gd name="T19" fmla="*/ 0 h 257"/>
              <a:gd name="T20" fmla="*/ 64 w 129"/>
              <a:gd name="T21" fmla="*/ 24 h 257"/>
              <a:gd name="T22" fmla="*/ 48 w 129"/>
              <a:gd name="T23" fmla="*/ 24 h 257"/>
              <a:gd name="T24" fmla="*/ 56 w 129"/>
              <a:gd name="T25" fmla="*/ 40 h 257"/>
              <a:gd name="T26" fmla="*/ 24 w 129"/>
              <a:gd name="T27" fmla="*/ 72 h 257"/>
              <a:gd name="T28" fmla="*/ 24 w 129"/>
              <a:gd name="T29" fmla="*/ 112 h 257"/>
              <a:gd name="T30" fmla="*/ 0 w 129"/>
              <a:gd name="T31" fmla="*/ 136 h 257"/>
              <a:gd name="T32" fmla="*/ 8 w 129"/>
              <a:gd name="T33" fmla="*/ 168 h 257"/>
              <a:gd name="T34" fmla="*/ 16 w 129"/>
              <a:gd name="T35" fmla="*/ 224 h 257"/>
              <a:gd name="T36" fmla="*/ 24 w 129"/>
              <a:gd name="T37" fmla="*/ 23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66" name="TextBox 77"/>
          <p:cNvSpPr txBox="1"/>
          <p:nvPr/>
        </p:nvSpPr>
        <p:spPr>
          <a:xfrm>
            <a:off x="8065140" y="3298305"/>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67" name="TextBox 77"/>
          <p:cNvSpPr txBox="1"/>
          <p:nvPr/>
        </p:nvSpPr>
        <p:spPr>
          <a:xfrm>
            <a:off x="8065140" y="4415497"/>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1+#ppt_w/2"/>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par>
                                <p:cTn id="15" presetID="2" presetClass="entr" presetSubtype="6"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1+#ppt_w/2"/>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1+#ppt_w/2"/>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1+#ppt_w/2"/>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1+#ppt_w/2"/>
                                          </p:val>
                                        </p:tav>
                                        <p:tav tm="100000">
                                          <p:val>
                                            <p:strVal val="#ppt_x"/>
                                          </p:val>
                                        </p:tav>
                                      </p:tavLst>
                                    </p:anim>
                                    <p:anim calcmode="lin" valueType="num">
                                      <p:cBhvr additive="base">
                                        <p:cTn id="34" dur="500" fill="hold"/>
                                        <p:tgtEl>
                                          <p:spTgt spid="35"/>
                                        </p:tgtEl>
                                        <p:attrNameLst>
                                          <p:attrName>ppt_y</p:attrName>
                                        </p:attrNameLst>
                                      </p:cBhvr>
                                      <p:tavLst>
                                        <p:tav tm="0">
                                          <p:val>
                                            <p:strVal val="1+#ppt_h/2"/>
                                          </p:val>
                                        </p:tav>
                                        <p:tav tm="100000">
                                          <p:val>
                                            <p:strVal val="#ppt_y"/>
                                          </p:val>
                                        </p:tav>
                                      </p:tavLst>
                                    </p:anim>
                                  </p:childTnLst>
                                </p:cTn>
                              </p:par>
                              <p:par>
                                <p:cTn id="35" presetID="2" presetClass="entr" presetSubtype="6"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1+#ppt_w/2"/>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par>
                                <p:cTn id="39" presetID="2" presetClass="entr" presetSubtype="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par>
                                <p:cTn id="43" presetID="2" presetClass="entr" presetSubtype="6"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1+#ppt_w/2"/>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par>
                                <p:cTn id="47" presetID="2" presetClass="entr" presetSubtype="6"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1+#ppt_w/2"/>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2" presetClass="entr" presetSubtype="6"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1+#ppt_w/2"/>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par>
                                <p:cTn id="55" presetID="2" presetClass="entr" presetSubtype="6"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additive="base">
                                        <p:cTn id="57" dur="500" fill="hold"/>
                                        <p:tgtEl>
                                          <p:spTgt spid="41"/>
                                        </p:tgtEl>
                                        <p:attrNameLst>
                                          <p:attrName>ppt_x</p:attrName>
                                        </p:attrNameLst>
                                      </p:cBhvr>
                                      <p:tavLst>
                                        <p:tav tm="0">
                                          <p:val>
                                            <p:strVal val="1+#ppt_w/2"/>
                                          </p:val>
                                        </p:tav>
                                        <p:tav tm="100000">
                                          <p:val>
                                            <p:strVal val="#ppt_x"/>
                                          </p:val>
                                        </p:tav>
                                      </p:tavLst>
                                    </p:anim>
                                    <p:anim calcmode="lin" valueType="num">
                                      <p:cBhvr additive="base">
                                        <p:cTn id="58" dur="500" fill="hold"/>
                                        <p:tgtEl>
                                          <p:spTgt spid="41"/>
                                        </p:tgtEl>
                                        <p:attrNameLst>
                                          <p:attrName>ppt_y</p:attrName>
                                        </p:attrNameLst>
                                      </p:cBhvr>
                                      <p:tavLst>
                                        <p:tav tm="0">
                                          <p:val>
                                            <p:strVal val="1+#ppt_h/2"/>
                                          </p:val>
                                        </p:tav>
                                        <p:tav tm="100000">
                                          <p:val>
                                            <p:strVal val="#ppt_y"/>
                                          </p:val>
                                        </p:tav>
                                      </p:tavLst>
                                    </p:anim>
                                  </p:childTnLst>
                                </p:cTn>
                              </p:par>
                              <p:par>
                                <p:cTn id="59" presetID="2" presetClass="entr" presetSubtype="6"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1+#ppt_w/2"/>
                                          </p:val>
                                        </p:tav>
                                        <p:tav tm="100000">
                                          <p:val>
                                            <p:strVal val="#ppt_x"/>
                                          </p:val>
                                        </p:tav>
                                      </p:tavLst>
                                    </p:anim>
                                    <p:anim calcmode="lin" valueType="num">
                                      <p:cBhvr additive="base">
                                        <p:cTn id="62" dur="500" fill="hold"/>
                                        <p:tgtEl>
                                          <p:spTgt spid="42"/>
                                        </p:tgtEl>
                                        <p:attrNameLst>
                                          <p:attrName>ppt_y</p:attrName>
                                        </p:attrNameLst>
                                      </p:cBhvr>
                                      <p:tavLst>
                                        <p:tav tm="0">
                                          <p:val>
                                            <p:strVal val="1+#ppt_h/2"/>
                                          </p:val>
                                        </p:tav>
                                        <p:tav tm="100000">
                                          <p:val>
                                            <p:strVal val="#ppt_y"/>
                                          </p:val>
                                        </p:tav>
                                      </p:tavLst>
                                    </p:anim>
                                  </p:childTnLst>
                                </p:cTn>
                              </p:par>
                              <p:par>
                                <p:cTn id="63" presetID="2" presetClass="entr" presetSubtype="6"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additive="base">
                                        <p:cTn id="65" dur="500" fill="hold"/>
                                        <p:tgtEl>
                                          <p:spTgt spid="43"/>
                                        </p:tgtEl>
                                        <p:attrNameLst>
                                          <p:attrName>ppt_x</p:attrName>
                                        </p:attrNameLst>
                                      </p:cBhvr>
                                      <p:tavLst>
                                        <p:tav tm="0">
                                          <p:val>
                                            <p:strVal val="1+#ppt_w/2"/>
                                          </p:val>
                                        </p:tav>
                                        <p:tav tm="100000">
                                          <p:val>
                                            <p:strVal val="#ppt_x"/>
                                          </p:val>
                                        </p:tav>
                                      </p:tavLst>
                                    </p:anim>
                                    <p:anim calcmode="lin" valueType="num">
                                      <p:cBhvr additive="base">
                                        <p:cTn id="66" dur="500" fill="hold"/>
                                        <p:tgtEl>
                                          <p:spTgt spid="43"/>
                                        </p:tgtEl>
                                        <p:attrNameLst>
                                          <p:attrName>ppt_y</p:attrName>
                                        </p:attrNameLst>
                                      </p:cBhvr>
                                      <p:tavLst>
                                        <p:tav tm="0">
                                          <p:val>
                                            <p:strVal val="1+#ppt_h/2"/>
                                          </p:val>
                                        </p:tav>
                                        <p:tav tm="100000">
                                          <p:val>
                                            <p:strVal val="#ppt_y"/>
                                          </p:val>
                                        </p:tav>
                                      </p:tavLst>
                                    </p:anim>
                                  </p:childTnLst>
                                </p:cTn>
                              </p:par>
                              <p:par>
                                <p:cTn id="67" presetID="2" presetClass="entr" presetSubtype="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1+#ppt_w/2"/>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par>
                                <p:cTn id="71" presetID="2" presetClass="entr" presetSubtype="6"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additive="base">
                                        <p:cTn id="73" dur="500" fill="hold"/>
                                        <p:tgtEl>
                                          <p:spTgt spid="45"/>
                                        </p:tgtEl>
                                        <p:attrNameLst>
                                          <p:attrName>ppt_x</p:attrName>
                                        </p:attrNameLst>
                                      </p:cBhvr>
                                      <p:tavLst>
                                        <p:tav tm="0">
                                          <p:val>
                                            <p:strVal val="1+#ppt_w/2"/>
                                          </p:val>
                                        </p:tav>
                                        <p:tav tm="100000">
                                          <p:val>
                                            <p:strVal val="#ppt_x"/>
                                          </p:val>
                                        </p:tav>
                                      </p:tavLst>
                                    </p:anim>
                                    <p:anim calcmode="lin" valueType="num">
                                      <p:cBhvr additive="base">
                                        <p:cTn id="74" dur="500" fill="hold"/>
                                        <p:tgtEl>
                                          <p:spTgt spid="45"/>
                                        </p:tgtEl>
                                        <p:attrNameLst>
                                          <p:attrName>ppt_y</p:attrName>
                                        </p:attrNameLst>
                                      </p:cBhvr>
                                      <p:tavLst>
                                        <p:tav tm="0">
                                          <p:val>
                                            <p:strVal val="1+#ppt_h/2"/>
                                          </p:val>
                                        </p:tav>
                                        <p:tav tm="100000">
                                          <p:val>
                                            <p:strVal val="#ppt_y"/>
                                          </p:val>
                                        </p:tav>
                                      </p:tavLst>
                                    </p:anim>
                                  </p:childTnLst>
                                </p:cTn>
                              </p:par>
                              <p:par>
                                <p:cTn id="75" presetID="2" presetClass="entr" presetSubtype="6"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additive="base">
                                        <p:cTn id="77" dur="500" fill="hold"/>
                                        <p:tgtEl>
                                          <p:spTgt spid="46"/>
                                        </p:tgtEl>
                                        <p:attrNameLst>
                                          <p:attrName>ppt_x</p:attrName>
                                        </p:attrNameLst>
                                      </p:cBhvr>
                                      <p:tavLst>
                                        <p:tav tm="0">
                                          <p:val>
                                            <p:strVal val="1+#ppt_w/2"/>
                                          </p:val>
                                        </p:tav>
                                        <p:tav tm="100000">
                                          <p:val>
                                            <p:strVal val="#ppt_x"/>
                                          </p:val>
                                        </p:tav>
                                      </p:tavLst>
                                    </p:anim>
                                    <p:anim calcmode="lin" valueType="num">
                                      <p:cBhvr additive="base">
                                        <p:cTn id="78" dur="500" fill="hold"/>
                                        <p:tgtEl>
                                          <p:spTgt spid="46"/>
                                        </p:tgtEl>
                                        <p:attrNameLst>
                                          <p:attrName>ppt_y</p:attrName>
                                        </p:attrNameLst>
                                      </p:cBhvr>
                                      <p:tavLst>
                                        <p:tav tm="0">
                                          <p:val>
                                            <p:strVal val="1+#ppt_h/2"/>
                                          </p:val>
                                        </p:tav>
                                        <p:tav tm="100000">
                                          <p:val>
                                            <p:strVal val="#ppt_y"/>
                                          </p:val>
                                        </p:tav>
                                      </p:tavLst>
                                    </p:anim>
                                  </p:childTnLst>
                                </p:cTn>
                              </p:par>
                              <p:par>
                                <p:cTn id="79" presetID="2" presetClass="entr" presetSubtype="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additive="base">
                                        <p:cTn id="81" dur="500" fill="hold"/>
                                        <p:tgtEl>
                                          <p:spTgt spid="47"/>
                                        </p:tgtEl>
                                        <p:attrNameLst>
                                          <p:attrName>ppt_x</p:attrName>
                                        </p:attrNameLst>
                                      </p:cBhvr>
                                      <p:tavLst>
                                        <p:tav tm="0">
                                          <p:val>
                                            <p:strVal val="1+#ppt_w/2"/>
                                          </p:val>
                                        </p:tav>
                                        <p:tav tm="100000">
                                          <p:val>
                                            <p:strVal val="#ppt_x"/>
                                          </p:val>
                                        </p:tav>
                                      </p:tavLst>
                                    </p:anim>
                                    <p:anim calcmode="lin" valueType="num">
                                      <p:cBhvr additive="base">
                                        <p:cTn id="82" dur="500" fill="hold"/>
                                        <p:tgtEl>
                                          <p:spTgt spid="47"/>
                                        </p:tgtEl>
                                        <p:attrNameLst>
                                          <p:attrName>ppt_y</p:attrName>
                                        </p:attrNameLst>
                                      </p:cBhvr>
                                      <p:tavLst>
                                        <p:tav tm="0">
                                          <p:val>
                                            <p:strVal val="1+#ppt_h/2"/>
                                          </p:val>
                                        </p:tav>
                                        <p:tav tm="100000">
                                          <p:val>
                                            <p:strVal val="#ppt_y"/>
                                          </p:val>
                                        </p:tav>
                                      </p:tavLst>
                                    </p:anim>
                                  </p:childTnLst>
                                </p:cTn>
                              </p:par>
                              <p:par>
                                <p:cTn id="83" presetID="2" presetClass="entr" presetSubtype="6"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anim calcmode="lin" valueType="num">
                                      <p:cBhvr additive="base">
                                        <p:cTn id="85" dur="500" fill="hold"/>
                                        <p:tgtEl>
                                          <p:spTgt spid="48"/>
                                        </p:tgtEl>
                                        <p:attrNameLst>
                                          <p:attrName>ppt_x</p:attrName>
                                        </p:attrNameLst>
                                      </p:cBhvr>
                                      <p:tavLst>
                                        <p:tav tm="0">
                                          <p:val>
                                            <p:strVal val="1+#ppt_w/2"/>
                                          </p:val>
                                        </p:tav>
                                        <p:tav tm="100000">
                                          <p:val>
                                            <p:strVal val="#ppt_x"/>
                                          </p:val>
                                        </p:tav>
                                      </p:tavLst>
                                    </p:anim>
                                    <p:anim calcmode="lin" valueType="num">
                                      <p:cBhvr additive="base">
                                        <p:cTn id="86" dur="500" fill="hold"/>
                                        <p:tgtEl>
                                          <p:spTgt spid="48"/>
                                        </p:tgtEl>
                                        <p:attrNameLst>
                                          <p:attrName>ppt_y</p:attrName>
                                        </p:attrNameLst>
                                      </p:cBhvr>
                                      <p:tavLst>
                                        <p:tav tm="0">
                                          <p:val>
                                            <p:strVal val="1+#ppt_h/2"/>
                                          </p:val>
                                        </p:tav>
                                        <p:tav tm="100000">
                                          <p:val>
                                            <p:strVal val="#ppt_y"/>
                                          </p:val>
                                        </p:tav>
                                      </p:tavLst>
                                    </p:anim>
                                  </p:childTnLst>
                                </p:cTn>
                              </p:par>
                              <p:par>
                                <p:cTn id="87" presetID="2" presetClass="entr" presetSubtype="6"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anim calcmode="lin" valueType="num">
                                      <p:cBhvr additive="base">
                                        <p:cTn id="89" dur="500" fill="hold"/>
                                        <p:tgtEl>
                                          <p:spTgt spid="49"/>
                                        </p:tgtEl>
                                        <p:attrNameLst>
                                          <p:attrName>ppt_x</p:attrName>
                                        </p:attrNameLst>
                                      </p:cBhvr>
                                      <p:tavLst>
                                        <p:tav tm="0">
                                          <p:val>
                                            <p:strVal val="1+#ppt_w/2"/>
                                          </p:val>
                                        </p:tav>
                                        <p:tav tm="100000">
                                          <p:val>
                                            <p:strVal val="#ppt_x"/>
                                          </p:val>
                                        </p:tav>
                                      </p:tavLst>
                                    </p:anim>
                                    <p:anim calcmode="lin" valueType="num">
                                      <p:cBhvr additive="base">
                                        <p:cTn id="90" dur="500" fill="hold"/>
                                        <p:tgtEl>
                                          <p:spTgt spid="49"/>
                                        </p:tgtEl>
                                        <p:attrNameLst>
                                          <p:attrName>ppt_y</p:attrName>
                                        </p:attrNameLst>
                                      </p:cBhvr>
                                      <p:tavLst>
                                        <p:tav tm="0">
                                          <p:val>
                                            <p:strVal val="1+#ppt_h/2"/>
                                          </p:val>
                                        </p:tav>
                                        <p:tav tm="100000">
                                          <p:val>
                                            <p:strVal val="#ppt_y"/>
                                          </p:val>
                                        </p:tav>
                                      </p:tavLst>
                                    </p:anim>
                                  </p:childTnLst>
                                </p:cTn>
                              </p:par>
                              <p:par>
                                <p:cTn id="91" presetID="2" presetClass="entr" presetSubtype="6"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additive="base">
                                        <p:cTn id="93" dur="500" fill="hold"/>
                                        <p:tgtEl>
                                          <p:spTgt spid="50"/>
                                        </p:tgtEl>
                                        <p:attrNameLst>
                                          <p:attrName>ppt_x</p:attrName>
                                        </p:attrNameLst>
                                      </p:cBhvr>
                                      <p:tavLst>
                                        <p:tav tm="0">
                                          <p:val>
                                            <p:strVal val="1+#ppt_w/2"/>
                                          </p:val>
                                        </p:tav>
                                        <p:tav tm="100000">
                                          <p:val>
                                            <p:strVal val="#ppt_x"/>
                                          </p:val>
                                        </p:tav>
                                      </p:tavLst>
                                    </p:anim>
                                    <p:anim calcmode="lin" valueType="num">
                                      <p:cBhvr additive="base">
                                        <p:cTn id="94" dur="500" fill="hold"/>
                                        <p:tgtEl>
                                          <p:spTgt spid="50"/>
                                        </p:tgtEl>
                                        <p:attrNameLst>
                                          <p:attrName>ppt_y</p:attrName>
                                        </p:attrNameLst>
                                      </p:cBhvr>
                                      <p:tavLst>
                                        <p:tav tm="0">
                                          <p:val>
                                            <p:strVal val="1+#ppt_h/2"/>
                                          </p:val>
                                        </p:tav>
                                        <p:tav tm="100000">
                                          <p:val>
                                            <p:strVal val="#ppt_y"/>
                                          </p:val>
                                        </p:tav>
                                      </p:tavLst>
                                    </p:anim>
                                  </p:childTnLst>
                                </p:cTn>
                              </p:par>
                              <p:par>
                                <p:cTn id="95" presetID="2" presetClass="entr" presetSubtype="6"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500" fill="hold"/>
                                        <p:tgtEl>
                                          <p:spTgt spid="51"/>
                                        </p:tgtEl>
                                        <p:attrNameLst>
                                          <p:attrName>ppt_x</p:attrName>
                                        </p:attrNameLst>
                                      </p:cBhvr>
                                      <p:tavLst>
                                        <p:tav tm="0">
                                          <p:val>
                                            <p:strVal val="1+#ppt_w/2"/>
                                          </p:val>
                                        </p:tav>
                                        <p:tav tm="100000">
                                          <p:val>
                                            <p:strVal val="#ppt_x"/>
                                          </p:val>
                                        </p:tav>
                                      </p:tavLst>
                                    </p:anim>
                                    <p:anim calcmode="lin" valueType="num">
                                      <p:cBhvr additive="base">
                                        <p:cTn id="98" dur="500" fill="hold"/>
                                        <p:tgtEl>
                                          <p:spTgt spid="51"/>
                                        </p:tgtEl>
                                        <p:attrNameLst>
                                          <p:attrName>ppt_y</p:attrName>
                                        </p:attrNameLst>
                                      </p:cBhvr>
                                      <p:tavLst>
                                        <p:tav tm="0">
                                          <p:val>
                                            <p:strVal val="1+#ppt_h/2"/>
                                          </p:val>
                                        </p:tav>
                                        <p:tav tm="100000">
                                          <p:val>
                                            <p:strVal val="#ppt_y"/>
                                          </p:val>
                                        </p:tav>
                                      </p:tavLst>
                                    </p:anim>
                                  </p:childTnLst>
                                </p:cTn>
                              </p:par>
                              <p:par>
                                <p:cTn id="99" presetID="2" presetClass="entr" presetSubtype="6"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anim calcmode="lin" valueType="num">
                                      <p:cBhvr additive="base">
                                        <p:cTn id="101" dur="500" fill="hold"/>
                                        <p:tgtEl>
                                          <p:spTgt spid="52"/>
                                        </p:tgtEl>
                                        <p:attrNameLst>
                                          <p:attrName>ppt_x</p:attrName>
                                        </p:attrNameLst>
                                      </p:cBhvr>
                                      <p:tavLst>
                                        <p:tav tm="0">
                                          <p:val>
                                            <p:strVal val="1+#ppt_w/2"/>
                                          </p:val>
                                        </p:tav>
                                        <p:tav tm="100000">
                                          <p:val>
                                            <p:strVal val="#ppt_x"/>
                                          </p:val>
                                        </p:tav>
                                      </p:tavLst>
                                    </p:anim>
                                    <p:anim calcmode="lin" valueType="num">
                                      <p:cBhvr additive="base">
                                        <p:cTn id="102" dur="500" fill="hold"/>
                                        <p:tgtEl>
                                          <p:spTgt spid="52"/>
                                        </p:tgtEl>
                                        <p:attrNameLst>
                                          <p:attrName>ppt_y</p:attrName>
                                        </p:attrNameLst>
                                      </p:cBhvr>
                                      <p:tavLst>
                                        <p:tav tm="0">
                                          <p:val>
                                            <p:strVal val="1+#ppt_h/2"/>
                                          </p:val>
                                        </p:tav>
                                        <p:tav tm="100000">
                                          <p:val>
                                            <p:strVal val="#ppt_y"/>
                                          </p:val>
                                        </p:tav>
                                      </p:tavLst>
                                    </p:anim>
                                  </p:childTnLst>
                                </p:cTn>
                              </p:par>
                              <p:par>
                                <p:cTn id="103" presetID="2" presetClass="entr" presetSubtype="6" fill="hold" grpId="0" nodeType="with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additive="base">
                                        <p:cTn id="105" dur="500" fill="hold"/>
                                        <p:tgtEl>
                                          <p:spTgt spid="53"/>
                                        </p:tgtEl>
                                        <p:attrNameLst>
                                          <p:attrName>ppt_x</p:attrName>
                                        </p:attrNameLst>
                                      </p:cBhvr>
                                      <p:tavLst>
                                        <p:tav tm="0">
                                          <p:val>
                                            <p:strVal val="1+#ppt_w/2"/>
                                          </p:val>
                                        </p:tav>
                                        <p:tav tm="100000">
                                          <p:val>
                                            <p:strVal val="#ppt_x"/>
                                          </p:val>
                                        </p:tav>
                                      </p:tavLst>
                                    </p:anim>
                                    <p:anim calcmode="lin" valueType="num">
                                      <p:cBhvr additive="base">
                                        <p:cTn id="106" dur="500" fill="hold"/>
                                        <p:tgtEl>
                                          <p:spTgt spid="53"/>
                                        </p:tgtEl>
                                        <p:attrNameLst>
                                          <p:attrName>ppt_y</p:attrName>
                                        </p:attrNameLst>
                                      </p:cBhvr>
                                      <p:tavLst>
                                        <p:tav tm="0">
                                          <p:val>
                                            <p:strVal val="1+#ppt_h/2"/>
                                          </p:val>
                                        </p:tav>
                                        <p:tav tm="100000">
                                          <p:val>
                                            <p:strVal val="#ppt_y"/>
                                          </p:val>
                                        </p:tav>
                                      </p:tavLst>
                                    </p:anim>
                                  </p:childTnLst>
                                </p:cTn>
                              </p:par>
                              <p:par>
                                <p:cTn id="107" presetID="2" presetClass="entr" presetSubtype="6" fill="hold" grpId="0" nodeType="withEffect">
                                  <p:stCondLst>
                                    <p:cond delay="0"/>
                                  </p:stCondLst>
                                  <p:childTnLst>
                                    <p:set>
                                      <p:cBhvr>
                                        <p:cTn id="108" dur="1" fill="hold">
                                          <p:stCondLst>
                                            <p:cond delay="0"/>
                                          </p:stCondLst>
                                        </p:cTn>
                                        <p:tgtEl>
                                          <p:spTgt spid="54"/>
                                        </p:tgtEl>
                                        <p:attrNameLst>
                                          <p:attrName>style.visibility</p:attrName>
                                        </p:attrNameLst>
                                      </p:cBhvr>
                                      <p:to>
                                        <p:strVal val="visible"/>
                                      </p:to>
                                    </p:set>
                                    <p:anim calcmode="lin" valueType="num">
                                      <p:cBhvr additive="base">
                                        <p:cTn id="109" dur="500" fill="hold"/>
                                        <p:tgtEl>
                                          <p:spTgt spid="54"/>
                                        </p:tgtEl>
                                        <p:attrNameLst>
                                          <p:attrName>ppt_x</p:attrName>
                                        </p:attrNameLst>
                                      </p:cBhvr>
                                      <p:tavLst>
                                        <p:tav tm="0">
                                          <p:val>
                                            <p:strVal val="1+#ppt_w/2"/>
                                          </p:val>
                                        </p:tav>
                                        <p:tav tm="100000">
                                          <p:val>
                                            <p:strVal val="#ppt_x"/>
                                          </p:val>
                                        </p:tav>
                                      </p:tavLst>
                                    </p:anim>
                                    <p:anim calcmode="lin" valueType="num">
                                      <p:cBhvr additive="base">
                                        <p:cTn id="110" dur="500" fill="hold"/>
                                        <p:tgtEl>
                                          <p:spTgt spid="54"/>
                                        </p:tgtEl>
                                        <p:attrNameLst>
                                          <p:attrName>ppt_y</p:attrName>
                                        </p:attrNameLst>
                                      </p:cBhvr>
                                      <p:tavLst>
                                        <p:tav tm="0">
                                          <p:val>
                                            <p:strVal val="1+#ppt_h/2"/>
                                          </p:val>
                                        </p:tav>
                                        <p:tav tm="100000">
                                          <p:val>
                                            <p:strVal val="#ppt_y"/>
                                          </p:val>
                                        </p:tav>
                                      </p:tavLst>
                                    </p:anim>
                                  </p:childTnLst>
                                </p:cTn>
                              </p:par>
                              <p:par>
                                <p:cTn id="111" presetID="2" presetClass="entr" presetSubtype="6" fill="hold" grpId="0" nodeType="withEffect">
                                  <p:stCondLst>
                                    <p:cond delay="0"/>
                                  </p:stCondLst>
                                  <p:childTnLst>
                                    <p:set>
                                      <p:cBhvr>
                                        <p:cTn id="112" dur="1" fill="hold">
                                          <p:stCondLst>
                                            <p:cond delay="0"/>
                                          </p:stCondLst>
                                        </p:cTn>
                                        <p:tgtEl>
                                          <p:spTgt spid="55"/>
                                        </p:tgtEl>
                                        <p:attrNameLst>
                                          <p:attrName>style.visibility</p:attrName>
                                        </p:attrNameLst>
                                      </p:cBhvr>
                                      <p:to>
                                        <p:strVal val="visible"/>
                                      </p:to>
                                    </p:set>
                                    <p:anim calcmode="lin" valueType="num">
                                      <p:cBhvr additive="base">
                                        <p:cTn id="113" dur="500" fill="hold"/>
                                        <p:tgtEl>
                                          <p:spTgt spid="55"/>
                                        </p:tgtEl>
                                        <p:attrNameLst>
                                          <p:attrName>ppt_x</p:attrName>
                                        </p:attrNameLst>
                                      </p:cBhvr>
                                      <p:tavLst>
                                        <p:tav tm="0">
                                          <p:val>
                                            <p:strVal val="1+#ppt_w/2"/>
                                          </p:val>
                                        </p:tav>
                                        <p:tav tm="100000">
                                          <p:val>
                                            <p:strVal val="#ppt_x"/>
                                          </p:val>
                                        </p:tav>
                                      </p:tavLst>
                                    </p:anim>
                                    <p:anim calcmode="lin" valueType="num">
                                      <p:cBhvr additive="base">
                                        <p:cTn id="114" dur="500" fill="hold"/>
                                        <p:tgtEl>
                                          <p:spTgt spid="55"/>
                                        </p:tgtEl>
                                        <p:attrNameLst>
                                          <p:attrName>ppt_y</p:attrName>
                                        </p:attrNameLst>
                                      </p:cBhvr>
                                      <p:tavLst>
                                        <p:tav tm="0">
                                          <p:val>
                                            <p:strVal val="1+#ppt_h/2"/>
                                          </p:val>
                                        </p:tav>
                                        <p:tav tm="100000">
                                          <p:val>
                                            <p:strVal val="#ppt_y"/>
                                          </p:val>
                                        </p:tav>
                                      </p:tavLst>
                                    </p:anim>
                                  </p:childTnLst>
                                </p:cTn>
                              </p:par>
                              <p:par>
                                <p:cTn id="115" presetID="2" presetClass="entr" presetSubtype="6" fill="hold" grpId="0" nodeType="with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additive="base">
                                        <p:cTn id="117" dur="500" fill="hold"/>
                                        <p:tgtEl>
                                          <p:spTgt spid="56"/>
                                        </p:tgtEl>
                                        <p:attrNameLst>
                                          <p:attrName>ppt_x</p:attrName>
                                        </p:attrNameLst>
                                      </p:cBhvr>
                                      <p:tavLst>
                                        <p:tav tm="0">
                                          <p:val>
                                            <p:strVal val="1+#ppt_w/2"/>
                                          </p:val>
                                        </p:tav>
                                        <p:tav tm="100000">
                                          <p:val>
                                            <p:strVal val="#ppt_x"/>
                                          </p:val>
                                        </p:tav>
                                      </p:tavLst>
                                    </p:anim>
                                    <p:anim calcmode="lin" valueType="num">
                                      <p:cBhvr additive="base">
                                        <p:cTn id="118" dur="500" fill="hold"/>
                                        <p:tgtEl>
                                          <p:spTgt spid="56"/>
                                        </p:tgtEl>
                                        <p:attrNameLst>
                                          <p:attrName>ppt_y</p:attrName>
                                        </p:attrNameLst>
                                      </p:cBhvr>
                                      <p:tavLst>
                                        <p:tav tm="0">
                                          <p:val>
                                            <p:strVal val="1+#ppt_h/2"/>
                                          </p:val>
                                        </p:tav>
                                        <p:tav tm="100000">
                                          <p:val>
                                            <p:strVal val="#ppt_y"/>
                                          </p:val>
                                        </p:tav>
                                      </p:tavLst>
                                    </p:anim>
                                  </p:childTnLst>
                                </p:cTn>
                              </p:par>
                              <p:par>
                                <p:cTn id="119" presetID="2" presetClass="entr" presetSubtype="6" fill="hold" grpId="0" nodeType="withEffect">
                                  <p:stCondLst>
                                    <p:cond delay="0"/>
                                  </p:stCondLst>
                                  <p:childTnLst>
                                    <p:set>
                                      <p:cBhvr>
                                        <p:cTn id="120" dur="1" fill="hold">
                                          <p:stCondLst>
                                            <p:cond delay="0"/>
                                          </p:stCondLst>
                                        </p:cTn>
                                        <p:tgtEl>
                                          <p:spTgt spid="57"/>
                                        </p:tgtEl>
                                        <p:attrNameLst>
                                          <p:attrName>style.visibility</p:attrName>
                                        </p:attrNameLst>
                                      </p:cBhvr>
                                      <p:to>
                                        <p:strVal val="visible"/>
                                      </p:to>
                                    </p:set>
                                    <p:anim calcmode="lin" valueType="num">
                                      <p:cBhvr additive="base">
                                        <p:cTn id="121" dur="500" fill="hold"/>
                                        <p:tgtEl>
                                          <p:spTgt spid="57"/>
                                        </p:tgtEl>
                                        <p:attrNameLst>
                                          <p:attrName>ppt_x</p:attrName>
                                        </p:attrNameLst>
                                      </p:cBhvr>
                                      <p:tavLst>
                                        <p:tav tm="0">
                                          <p:val>
                                            <p:strVal val="1+#ppt_w/2"/>
                                          </p:val>
                                        </p:tav>
                                        <p:tav tm="100000">
                                          <p:val>
                                            <p:strVal val="#ppt_x"/>
                                          </p:val>
                                        </p:tav>
                                      </p:tavLst>
                                    </p:anim>
                                    <p:anim calcmode="lin" valueType="num">
                                      <p:cBhvr additive="base">
                                        <p:cTn id="122" dur="500" fill="hold"/>
                                        <p:tgtEl>
                                          <p:spTgt spid="57"/>
                                        </p:tgtEl>
                                        <p:attrNameLst>
                                          <p:attrName>ppt_y</p:attrName>
                                        </p:attrNameLst>
                                      </p:cBhvr>
                                      <p:tavLst>
                                        <p:tav tm="0">
                                          <p:val>
                                            <p:strVal val="1+#ppt_h/2"/>
                                          </p:val>
                                        </p:tav>
                                        <p:tav tm="100000">
                                          <p:val>
                                            <p:strVal val="#ppt_y"/>
                                          </p:val>
                                        </p:tav>
                                      </p:tavLst>
                                    </p:anim>
                                  </p:childTnLst>
                                </p:cTn>
                              </p:par>
                              <p:par>
                                <p:cTn id="123" presetID="2" presetClass="entr" presetSubtype="6"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 calcmode="lin" valueType="num">
                                      <p:cBhvr additive="base">
                                        <p:cTn id="125" dur="500" fill="hold"/>
                                        <p:tgtEl>
                                          <p:spTgt spid="58"/>
                                        </p:tgtEl>
                                        <p:attrNameLst>
                                          <p:attrName>ppt_x</p:attrName>
                                        </p:attrNameLst>
                                      </p:cBhvr>
                                      <p:tavLst>
                                        <p:tav tm="0">
                                          <p:val>
                                            <p:strVal val="1+#ppt_w/2"/>
                                          </p:val>
                                        </p:tav>
                                        <p:tav tm="100000">
                                          <p:val>
                                            <p:strVal val="#ppt_x"/>
                                          </p:val>
                                        </p:tav>
                                      </p:tavLst>
                                    </p:anim>
                                    <p:anim calcmode="lin" valueType="num">
                                      <p:cBhvr additive="base">
                                        <p:cTn id="126" dur="500" fill="hold"/>
                                        <p:tgtEl>
                                          <p:spTgt spid="58"/>
                                        </p:tgtEl>
                                        <p:attrNameLst>
                                          <p:attrName>ppt_y</p:attrName>
                                        </p:attrNameLst>
                                      </p:cBhvr>
                                      <p:tavLst>
                                        <p:tav tm="0">
                                          <p:val>
                                            <p:strVal val="1+#ppt_h/2"/>
                                          </p:val>
                                        </p:tav>
                                        <p:tav tm="100000">
                                          <p:val>
                                            <p:strVal val="#ppt_y"/>
                                          </p:val>
                                        </p:tav>
                                      </p:tavLst>
                                    </p:anim>
                                  </p:childTnLst>
                                </p:cTn>
                              </p:par>
                              <p:par>
                                <p:cTn id="127" presetID="2" presetClass="entr" presetSubtype="6" fill="hold" grpId="0" nodeType="withEffect">
                                  <p:stCondLst>
                                    <p:cond delay="0"/>
                                  </p:stCondLst>
                                  <p:childTnLst>
                                    <p:set>
                                      <p:cBhvr>
                                        <p:cTn id="128" dur="1" fill="hold">
                                          <p:stCondLst>
                                            <p:cond delay="0"/>
                                          </p:stCondLst>
                                        </p:cTn>
                                        <p:tgtEl>
                                          <p:spTgt spid="59"/>
                                        </p:tgtEl>
                                        <p:attrNameLst>
                                          <p:attrName>style.visibility</p:attrName>
                                        </p:attrNameLst>
                                      </p:cBhvr>
                                      <p:to>
                                        <p:strVal val="visible"/>
                                      </p:to>
                                    </p:set>
                                    <p:anim calcmode="lin" valueType="num">
                                      <p:cBhvr additive="base">
                                        <p:cTn id="129" dur="500" fill="hold"/>
                                        <p:tgtEl>
                                          <p:spTgt spid="59"/>
                                        </p:tgtEl>
                                        <p:attrNameLst>
                                          <p:attrName>ppt_x</p:attrName>
                                        </p:attrNameLst>
                                      </p:cBhvr>
                                      <p:tavLst>
                                        <p:tav tm="0">
                                          <p:val>
                                            <p:strVal val="1+#ppt_w/2"/>
                                          </p:val>
                                        </p:tav>
                                        <p:tav tm="100000">
                                          <p:val>
                                            <p:strVal val="#ppt_x"/>
                                          </p:val>
                                        </p:tav>
                                      </p:tavLst>
                                    </p:anim>
                                    <p:anim calcmode="lin" valueType="num">
                                      <p:cBhvr additive="base">
                                        <p:cTn id="130" dur="500" fill="hold"/>
                                        <p:tgtEl>
                                          <p:spTgt spid="59"/>
                                        </p:tgtEl>
                                        <p:attrNameLst>
                                          <p:attrName>ppt_y</p:attrName>
                                        </p:attrNameLst>
                                      </p:cBhvr>
                                      <p:tavLst>
                                        <p:tav tm="0">
                                          <p:val>
                                            <p:strVal val="1+#ppt_h/2"/>
                                          </p:val>
                                        </p:tav>
                                        <p:tav tm="100000">
                                          <p:val>
                                            <p:strVal val="#ppt_y"/>
                                          </p:val>
                                        </p:tav>
                                      </p:tavLst>
                                    </p:anim>
                                  </p:childTnLst>
                                </p:cTn>
                              </p:par>
                              <p:par>
                                <p:cTn id="131" presetID="2" presetClass="entr" presetSubtype="6"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1+#ppt_h/2"/>
                                          </p:val>
                                        </p:tav>
                                        <p:tav tm="100000">
                                          <p:val>
                                            <p:strVal val="#ppt_y"/>
                                          </p:val>
                                        </p:tav>
                                      </p:tavLst>
                                    </p:anim>
                                  </p:childTnLst>
                                </p:cTn>
                              </p:par>
                              <p:par>
                                <p:cTn id="135" presetID="2" presetClass="entr" presetSubtype="6" fill="hold" grpId="0" nodeType="with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additive="base">
                                        <p:cTn id="137" dur="500" fill="hold"/>
                                        <p:tgtEl>
                                          <p:spTgt spid="61"/>
                                        </p:tgtEl>
                                        <p:attrNameLst>
                                          <p:attrName>ppt_x</p:attrName>
                                        </p:attrNameLst>
                                      </p:cBhvr>
                                      <p:tavLst>
                                        <p:tav tm="0">
                                          <p:val>
                                            <p:strVal val="1+#ppt_w/2"/>
                                          </p:val>
                                        </p:tav>
                                        <p:tav tm="100000">
                                          <p:val>
                                            <p:strVal val="#ppt_x"/>
                                          </p:val>
                                        </p:tav>
                                      </p:tavLst>
                                    </p:anim>
                                    <p:anim calcmode="lin" valueType="num">
                                      <p:cBhvr additive="base">
                                        <p:cTn id="138" dur="500" fill="hold"/>
                                        <p:tgtEl>
                                          <p:spTgt spid="61"/>
                                        </p:tgtEl>
                                        <p:attrNameLst>
                                          <p:attrName>ppt_y</p:attrName>
                                        </p:attrNameLst>
                                      </p:cBhvr>
                                      <p:tavLst>
                                        <p:tav tm="0">
                                          <p:val>
                                            <p:strVal val="1+#ppt_h/2"/>
                                          </p:val>
                                        </p:tav>
                                        <p:tav tm="100000">
                                          <p:val>
                                            <p:strVal val="#ppt_y"/>
                                          </p:val>
                                        </p:tav>
                                      </p:tavLst>
                                    </p:anim>
                                  </p:childTnLst>
                                </p:cTn>
                              </p:par>
                              <p:par>
                                <p:cTn id="139" presetID="2" presetClass="entr" presetSubtype="2" fill="hold" grpId="0" nodeType="withEffect">
                                  <p:stCondLst>
                                    <p:cond delay="0"/>
                                  </p:stCondLst>
                                  <p:childTnLst>
                                    <p:set>
                                      <p:cBhvr>
                                        <p:cTn id="140" dur="1" fill="hold">
                                          <p:stCondLst>
                                            <p:cond delay="0"/>
                                          </p:stCondLst>
                                        </p:cTn>
                                        <p:tgtEl>
                                          <p:spTgt spid="66"/>
                                        </p:tgtEl>
                                        <p:attrNameLst>
                                          <p:attrName>style.visibility</p:attrName>
                                        </p:attrNameLst>
                                      </p:cBhvr>
                                      <p:to>
                                        <p:strVal val="visible"/>
                                      </p:to>
                                    </p:set>
                                    <p:anim calcmode="lin" valueType="num">
                                      <p:cBhvr additive="base">
                                        <p:cTn id="141" dur="500" fill="hold"/>
                                        <p:tgtEl>
                                          <p:spTgt spid="66"/>
                                        </p:tgtEl>
                                        <p:attrNameLst>
                                          <p:attrName>ppt_x</p:attrName>
                                        </p:attrNameLst>
                                      </p:cBhvr>
                                      <p:tavLst>
                                        <p:tav tm="0">
                                          <p:val>
                                            <p:strVal val="1+#ppt_w/2"/>
                                          </p:val>
                                        </p:tav>
                                        <p:tav tm="100000">
                                          <p:val>
                                            <p:strVal val="#ppt_x"/>
                                          </p:val>
                                        </p:tav>
                                      </p:tavLst>
                                    </p:anim>
                                    <p:anim calcmode="lin" valueType="num">
                                      <p:cBhvr additive="base">
                                        <p:cTn id="142" dur="500" fill="hold"/>
                                        <p:tgtEl>
                                          <p:spTgt spid="66"/>
                                        </p:tgtEl>
                                        <p:attrNameLst>
                                          <p:attrName>ppt_y</p:attrName>
                                        </p:attrNameLst>
                                      </p:cBhvr>
                                      <p:tavLst>
                                        <p:tav tm="0">
                                          <p:val>
                                            <p:strVal val="#ppt_y"/>
                                          </p:val>
                                        </p:tav>
                                        <p:tav tm="100000">
                                          <p:val>
                                            <p:strVal val="#ppt_y"/>
                                          </p:val>
                                        </p:tav>
                                      </p:tavLst>
                                    </p:anim>
                                  </p:childTnLst>
                                </p:cTn>
                              </p:par>
                              <p:par>
                                <p:cTn id="143" presetID="2" presetClass="entr" presetSubtype="2" fill="hold" grpId="0" nodeType="withEffect">
                                  <p:stCondLst>
                                    <p:cond delay="0"/>
                                  </p:stCondLst>
                                  <p:childTnLst>
                                    <p:set>
                                      <p:cBhvr>
                                        <p:cTn id="144" dur="1" fill="hold">
                                          <p:stCondLst>
                                            <p:cond delay="0"/>
                                          </p:stCondLst>
                                        </p:cTn>
                                        <p:tgtEl>
                                          <p:spTgt spid="67"/>
                                        </p:tgtEl>
                                        <p:attrNameLst>
                                          <p:attrName>style.visibility</p:attrName>
                                        </p:attrNameLst>
                                      </p:cBhvr>
                                      <p:to>
                                        <p:strVal val="visible"/>
                                      </p:to>
                                    </p:set>
                                    <p:anim calcmode="lin" valueType="num">
                                      <p:cBhvr additive="base">
                                        <p:cTn id="145" dur="500" fill="hold"/>
                                        <p:tgtEl>
                                          <p:spTgt spid="67"/>
                                        </p:tgtEl>
                                        <p:attrNameLst>
                                          <p:attrName>ppt_x</p:attrName>
                                        </p:attrNameLst>
                                      </p:cBhvr>
                                      <p:tavLst>
                                        <p:tav tm="0">
                                          <p:val>
                                            <p:strVal val="1+#ppt_w/2"/>
                                          </p:val>
                                        </p:tav>
                                        <p:tav tm="100000">
                                          <p:val>
                                            <p:strVal val="#ppt_x"/>
                                          </p:val>
                                        </p:tav>
                                      </p:tavLst>
                                    </p:anim>
                                    <p:anim calcmode="lin" valueType="num">
                                      <p:cBhvr additive="base">
                                        <p:cTn id="146"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6" grpId="0"/>
      <p:bldP spid="6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9" name="组合 8"/>
          <p:cNvGrpSpPr/>
          <p:nvPr/>
        </p:nvGrpSpPr>
        <p:grpSpPr>
          <a:xfrm>
            <a:off x="3765093" y="1904143"/>
            <a:ext cx="4329040" cy="3896247"/>
            <a:chOff x="2740422" y="1159995"/>
            <a:chExt cx="3812778" cy="3431598"/>
          </a:xfrm>
        </p:grpSpPr>
        <p:sp>
          <p:nvSpPr>
            <p:cNvPr id="80" name="Freeform 5"/>
            <p:cNvSpPr/>
            <p:nvPr/>
          </p:nvSpPr>
          <p:spPr bwMode="auto">
            <a:xfrm>
              <a:off x="2740422" y="1975975"/>
              <a:ext cx="1579315" cy="2020938"/>
            </a:xfrm>
            <a:custGeom>
              <a:avLst/>
              <a:gdLst>
                <a:gd name="T0" fmla="*/ 821 w 821"/>
                <a:gd name="T1" fmla="*/ 0 h 1051"/>
                <a:gd name="T2" fmla="*/ 387 w 821"/>
                <a:gd name="T3" fmla="*/ 66 h 1051"/>
                <a:gd name="T4" fmla="*/ 101 w 821"/>
                <a:gd name="T5" fmla="*/ 248 h 1051"/>
                <a:gd name="T6" fmla="*/ 25 w 821"/>
                <a:gd name="T7" fmla="*/ 371 h 1051"/>
                <a:gd name="T8" fmla="*/ 45 w 821"/>
                <a:gd name="T9" fmla="*/ 613 h 1051"/>
                <a:gd name="T10" fmla="*/ 298 w 821"/>
                <a:gd name="T11" fmla="*/ 1051 h 1051"/>
                <a:gd name="T12" fmla="*/ 306 w 821"/>
                <a:gd name="T13" fmla="*/ 783 h 1051"/>
                <a:gd name="T14" fmla="*/ 585 w 821"/>
                <a:gd name="T15" fmla="*/ 179 h 1051"/>
                <a:gd name="T16" fmla="*/ 821 w 821"/>
                <a:gd name="T17"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1051">
                  <a:moveTo>
                    <a:pt x="821" y="0"/>
                  </a:moveTo>
                  <a:cubicBezTo>
                    <a:pt x="701" y="2"/>
                    <a:pt x="539" y="17"/>
                    <a:pt x="387" y="66"/>
                  </a:cubicBezTo>
                  <a:cubicBezTo>
                    <a:pt x="269" y="104"/>
                    <a:pt x="173" y="165"/>
                    <a:pt x="101" y="248"/>
                  </a:cubicBezTo>
                  <a:cubicBezTo>
                    <a:pt x="48" y="310"/>
                    <a:pt x="27" y="363"/>
                    <a:pt x="25" y="371"/>
                  </a:cubicBezTo>
                  <a:cubicBezTo>
                    <a:pt x="0" y="450"/>
                    <a:pt x="9" y="550"/>
                    <a:pt x="45" y="613"/>
                  </a:cubicBezTo>
                  <a:cubicBezTo>
                    <a:pt x="298" y="1051"/>
                    <a:pt x="298" y="1051"/>
                    <a:pt x="298" y="1051"/>
                  </a:cubicBezTo>
                  <a:cubicBezTo>
                    <a:pt x="285" y="978"/>
                    <a:pt x="283" y="889"/>
                    <a:pt x="306" y="783"/>
                  </a:cubicBezTo>
                  <a:cubicBezTo>
                    <a:pt x="371" y="478"/>
                    <a:pt x="564" y="209"/>
                    <a:pt x="585" y="179"/>
                  </a:cubicBezTo>
                  <a:cubicBezTo>
                    <a:pt x="644" y="96"/>
                    <a:pt x="727" y="34"/>
                    <a:pt x="821"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1" name="Freeform 6"/>
            <p:cNvSpPr/>
            <p:nvPr/>
          </p:nvSpPr>
          <p:spPr bwMode="auto">
            <a:xfrm>
              <a:off x="3007540" y="1163894"/>
              <a:ext cx="2254910" cy="1119169"/>
            </a:xfrm>
            <a:custGeom>
              <a:avLst/>
              <a:gdLst>
                <a:gd name="T0" fmla="*/ 507 w 1172"/>
                <a:gd name="T1" fmla="*/ 0 h 582"/>
                <a:gd name="T2" fmla="*/ 453 w 1172"/>
                <a:gd name="T3" fmla="*/ 4 h 582"/>
                <a:gd name="T4" fmla="*/ 254 w 1172"/>
                <a:gd name="T5" fmla="*/ 143 h 582"/>
                <a:gd name="T6" fmla="*/ 0 w 1172"/>
                <a:gd name="T7" fmla="*/ 582 h 582"/>
                <a:gd name="T8" fmla="*/ 237 w 1172"/>
                <a:gd name="T9" fmla="*/ 454 h 582"/>
                <a:gd name="T10" fmla="*/ 721 w 1172"/>
                <a:gd name="T11" fmla="*/ 386 h 582"/>
                <a:gd name="T12" fmla="*/ 898 w 1172"/>
                <a:gd name="T13" fmla="*/ 394 h 582"/>
                <a:gd name="T14" fmla="*/ 1172 w 1172"/>
                <a:gd name="T15" fmla="*/ 508 h 582"/>
                <a:gd name="T16" fmla="*/ 898 w 1172"/>
                <a:gd name="T17" fmla="*/ 166 h 582"/>
                <a:gd name="T18" fmla="*/ 507 w 1172"/>
                <a:gd name="T1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582">
                  <a:moveTo>
                    <a:pt x="507" y="0"/>
                  </a:moveTo>
                  <a:cubicBezTo>
                    <a:pt x="477" y="0"/>
                    <a:pt x="457" y="4"/>
                    <a:pt x="453" y="4"/>
                  </a:cubicBezTo>
                  <a:cubicBezTo>
                    <a:pt x="372" y="23"/>
                    <a:pt x="290" y="80"/>
                    <a:pt x="254" y="143"/>
                  </a:cubicBezTo>
                  <a:cubicBezTo>
                    <a:pt x="0" y="582"/>
                    <a:pt x="0" y="582"/>
                    <a:pt x="0" y="582"/>
                  </a:cubicBezTo>
                  <a:cubicBezTo>
                    <a:pt x="57" y="534"/>
                    <a:pt x="134" y="487"/>
                    <a:pt x="237" y="454"/>
                  </a:cubicBezTo>
                  <a:cubicBezTo>
                    <a:pt x="411" y="397"/>
                    <a:pt x="596" y="386"/>
                    <a:pt x="721" y="386"/>
                  </a:cubicBezTo>
                  <a:cubicBezTo>
                    <a:pt x="812" y="386"/>
                    <a:pt x="879" y="392"/>
                    <a:pt x="898" y="394"/>
                  </a:cubicBezTo>
                  <a:cubicBezTo>
                    <a:pt x="1000" y="403"/>
                    <a:pt x="1095" y="444"/>
                    <a:pt x="1172" y="508"/>
                  </a:cubicBezTo>
                  <a:cubicBezTo>
                    <a:pt x="1108" y="403"/>
                    <a:pt x="1015" y="272"/>
                    <a:pt x="898" y="166"/>
                  </a:cubicBezTo>
                  <a:cubicBezTo>
                    <a:pt x="739" y="22"/>
                    <a:pt x="585" y="0"/>
                    <a:pt x="507"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2" name="Freeform 7"/>
            <p:cNvSpPr/>
            <p:nvPr/>
          </p:nvSpPr>
          <p:spPr bwMode="auto">
            <a:xfrm>
              <a:off x="4339235" y="1159995"/>
              <a:ext cx="1607587" cy="1879580"/>
            </a:xfrm>
            <a:custGeom>
              <a:avLst/>
              <a:gdLst>
                <a:gd name="T0" fmla="*/ 508 w 836"/>
                <a:gd name="T1" fmla="*/ 0 h 977"/>
                <a:gd name="T2" fmla="*/ 0 w 836"/>
                <a:gd name="T3" fmla="*/ 0 h 977"/>
                <a:gd name="T4" fmla="*/ 230 w 836"/>
                <a:gd name="T5" fmla="*/ 141 h 977"/>
                <a:gd name="T6" fmla="*/ 609 w 836"/>
                <a:gd name="T7" fmla="*/ 675 h 977"/>
                <a:gd name="T8" fmla="*/ 658 w 836"/>
                <a:gd name="T9" fmla="*/ 892 h 977"/>
                <a:gd name="T10" fmla="*/ 651 w 836"/>
                <a:gd name="T11" fmla="*/ 977 h 977"/>
                <a:gd name="T12" fmla="*/ 810 w 836"/>
                <a:gd name="T13" fmla="*/ 570 h 977"/>
                <a:gd name="T14" fmla="*/ 796 w 836"/>
                <a:gd name="T15" fmla="*/ 231 h 977"/>
                <a:gd name="T16" fmla="*/ 728 w 836"/>
                <a:gd name="T17" fmla="*/ 104 h 977"/>
                <a:gd name="T18" fmla="*/ 508 w 836"/>
                <a:gd name="T19"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6" h="977">
                  <a:moveTo>
                    <a:pt x="508" y="0"/>
                  </a:moveTo>
                  <a:cubicBezTo>
                    <a:pt x="0" y="0"/>
                    <a:pt x="0" y="0"/>
                    <a:pt x="0" y="0"/>
                  </a:cubicBezTo>
                  <a:cubicBezTo>
                    <a:pt x="70" y="25"/>
                    <a:pt x="150" y="68"/>
                    <a:pt x="230" y="141"/>
                  </a:cubicBezTo>
                  <a:cubicBezTo>
                    <a:pt x="443" y="333"/>
                    <a:pt x="574" y="598"/>
                    <a:pt x="609" y="675"/>
                  </a:cubicBezTo>
                  <a:cubicBezTo>
                    <a:pt x="642" y="743"/>
                    <a:pt x="658" y="816"/>
                    <a:pt x="658" y="892"/>
                  </a:cubicBezTo>
                  <a:cubicBezTo>
                    <a:pt x="658" y="921"/>
                    <a:pt x="656" y="949"/>
                    <a:pt x="651" y="977"/>
                  </a:cubicBezTo>
                  <a:cubicBezTo>
                    <a:pt x="711" y="869"/>
                    <a:pt x="777" y="724"/>
                    <a:pt x="810" y="570"/>
                  </a:cubicBezTo>
                  <a:cubicBezTo>
                    <a:pt x="836" y="448"/>
                    <a:pt x="831" y="334"/>
                    <a:pt x="796" y="231"/>
                  </a:cubicBezTo>
                  <a:cubicBezTo>
                    <a:pt x="769" y="154"/>
                    <a:pt x="733" y="110"/>
                    <a:pt x="728" y="104"/>
                  </a:cubicBezTo>
                  <a:cubicBezTo>
                    <a:pt x="671" y="43"/>
                    <a:pt x="581" y="0"/>
                    <a:pt x="508"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3" name="Freeform 8"/>
            <p:cNvSpPr/>
            <p:nvPr/>
          </p:nvSpPr>
          <p:spPr bwMode="auto">
            <a:xfrm>
              <a:off x="4975835" y="1752726"/>
              <a:ext cx="1577365" cy="2022888"/>
            </a:xfrm>
            <a:custGeom>
              <a:avLst/>
              <a:gdLst>
                <a:gd name="T0" fmla="*/ 522 w 820"/>
                <a:gd name="T1" fmla="*/ 0 h 1052"/>
                <a:gd name="T2" fmla="*/ 515 w 820"/>
                <a:gd name="T3" fmla="*/ 269 h 1052"/>
                <a:gd name="T4" fmla="*/ 235 w 820"/>
                <a:gd name="T5" fmla="*/ 873 h 1052"/>
                <a:gd name="T6" fmla="*/ 0 w 820"/>
                <a:gd name="T7" fmla="*/ 1052 h 1052"/>
                <a:gd name="T8" fmla="*/ 433 w 820"/>
                <a:gd name="T9" fmla="*/ 986 h 1052"/>
                <a:gd name="T10" fmla="*/ 796 w 820"/>
                <a:gd name="T11" fmla="*/ 681 h 1052"/>
                <a:gd name="T12" fmla="*/ 775 w 820"/>
                <a:gd name="T13" fmla="*/ 439 h 1052"/>
                <a:gd name="T14" fmla="*/ 522 w 820"/>
                <a:gd name="T15" fmla="*/ 0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0" h="1052">
                  <a:moveTo>
                    <a:pt x="522" y="0"/>
                  </a:moveTo>
                  <a:cubicBezTo>
                    <a:pt x="535" y="74"/>
                    <a:pt x="537" y="163"/>
                    <a:pt x="515" y="269"/>
                  </a:cubicBezTo>
                  <a:cubicBezTo>
                    <a:pt x="449" y="574"/>
                    <a:pt x="257" y="843"/>
                    <a:pt x="235" y="873"/>
                  </a:cubicBezTo>
                  <a:cubicBezTo>
                    <a:pt x="176" y="956"/>
                    <a:pt x="93" y="1018"/>
                    <a:pt x="0" y="1052"/>
                  </a:cubicBezTo>
                  <a:cubicBezTo>
                    <a:pt x="119" y="1050"/>
                    <a:pt x="281" y="1035"/>
                    <a:pt x="433" y="986"/>
                  </a:cubicBezTo>
                  <a:cubicBezTo>
                    <a:pt x="715" y="895"/>
                    <a:pt x="791" y="694"/>
                    <a:pt x="796" y="681"/>
                  </a:cubicBezTo>
                  <a:cubicBezTo>
                    <a:pt x="820" y="602"/>
                    <a:pt x="812" y="502"/>
                    <a:pt x="775" y="439"/>
                  </a:cubicBezTo>
                  <a:cubicBezTo>
                    <a:pt x="522" y="0"/>
                    <a:pt x="522" y="0"/>
                    <a:pt x="522"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4" name="Freeform 9"/>
            <p:cNvSpPr/>
            <p:nvPr/>
          </p:nvSpPr>
          <p:spPr bwMode="auto">
            <a:xfrm>
              <a:off x="3277584" y="2712013"/>
              <a:ext cx="1676804" cy="1879580"/>
            </a:xfrm>
            <a:custGeom>
              <a:avLst/>
              <a:gdLst>
                <a:gd name="T0" fmla="*/ 221 w 872"/>
                <a:gd name="T1" fmla="*/ 0 h 977"/>
                <a:gd name="T2" fmla="*/ 62 w 872"/>
                <a:gd name="T3" fmla="*/ 407 h 977"/>
                <a:gd name="T4" fmla="*/ 145 w 872"/>
                <a:gd name="T5" fmla="*/ 873 h 977"/>
                <a:gd name="T6" fmla="*/ 365 w 872"/>
                <a:gd name="T7" fmla="*/ 977 h 977"/>
                <a:gd name="T8" fmla="*/ 872 w 872"/>
                <a:gd name="T9" fmla="*/ 977 h 977"/>
                <a:gd name="T10" fmla="*/ 642 w 872"/>
                <a:gd name="T11" fmla="*/ 836 h 977"/>
                <a:gd name="T12" fmla="*/ 263 w 872"/>
                <a:gd name="T13" fmla="*/ 302 h 977"/>
                <a:gd name="T14" fmla="*/ 214 w 872"/>
                <a:gd name="T15" fmla="*/ 85 h 977"/>
                <a:gd name="T16" fmla="*/ 221 w 872"/>
                <a:gd name="T17"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2" h="977">
                  <a:moveTo>
                    <a:pt x="221" y="0"/>
                  </a:moveTo>
                  <a:cubicBezTo>
                    <a:pt x="162" y="108"/>
                    <a:pt x="95" y="253"/>
                    <a:pt x="62" y="407"/>
                  </a:cubicBezTo>
                  <a:cubicBezTo>
                    <a:pt x="0" y="697"/>
                    <a:pt x="136" y="863"/>
                    <a:pt x="145" y="873"/>
                  </a:cubicBezTo>
                  <a:cubicBezTo>
                    <a:pt x="201" y="934"/>
                    <a:pt x="292" y="977"/>
                    <a:pt x="365" y="977"/>
                  </a:cubicBezTo>
                  <a:cubicBezTo>
                    <a:pt x="872" y="977"/>
                    <a:pt x="872" y="977"/>
                    <a:pt x="872" y="977"/>
                  </a:cubicBezTo>
                  <a:cubicBezTo>
                    <a:pt x="802" y="952"/>
                    <a:pt x="723" y="909"/>
                    <a:pt x="642" y="836"/>
                  </a:cubicBezTo>
                  <a:cubicBezTo>
                    <a:pt x="429" y="644"/>
                    <a:pt x="298" y="379"/>
                    <a:pt x="263" y="302"/>
                  </a:cubicBezTo>
                  <a:cubicBezTo>
                    <a:pt x="230" y="234"/>
                    <a:pt x="214" y="161"/>
                    <a:pt x="214" y="85"/>
                  </a:cubicBezTo>
                  <a:cubicBezTo>
                    <a:pt x="214" y="56"/>
                    <a:pt x="216" y="28"/>
                    <a:pt x="221"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5" name="Freeform 10"/>
            <p:cNvSpPr/>
            <p:nvPr/>
          </p:nvSpPr>
          <p:spPr bwMode="auto">
            <a:xfrm>
              <a:off x="4031171" y="3468525"/>
              <a:ext cx="2253936" cy="1119169"/>
            </a:xfrm>
            <a:custGeom>
              <a:avLst/>
              <a:gdLst>
                <a:gd name="T0" fmla="*/ 1172 w 1172"/>
                <a:gd name="T1" fmla="*/ 0 h 582"/>
                <a:gd name="T2" fmla="*/ 936 w 1172"/>
                <a:gd name="T3" fmla="*/ 128 h 582"/>
                <a:gd name="T4" fmla="*/ 451 w 1172"/>
                <a:gd name="T5" fmla="*/ 196 h 582"/>
                <a:gd name="T6" fmla="*/ 275 w 1172"/>
                <a:gd name="T7" fmla="*/ 188 h 582"/>
                <a:gd name="T8" fmla="*/ 0 w 1172"/>
                <a:gd name="T9" fmla="*/ 74 h 582"/>
                <a:gd name="T10" fmla="*/ 274 w 1172"/>
                <a:gd name="T11" fmla="*/ 416 h 582"/>
                <a:gd name="T12" fmla="*/ 665 w 1172"/>
                <a:gd name="T13" fmla="*/ 582 h 582"/>
                <a:gd name="T14" fmla="*/ 719 w 1172"/>
                <a:gd name="T15" fmla="*/ 578 h 582"/>
                <a:gd name="T16" fmla="*/ 919 w 1172"/>
                <a:gd name="T17" fmla="*/ 439 h 582"/>
                <a:gd name="T18" fmla="*/ 1172 w 1172"/>
                <a:gd name="T1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582">
                  <a:moveTo>
                    <a:pt x="1172" y="0"/>
                  </a:moveTo>
                  <a:cubicBezTo>
                    <a:pt x="1115" y="48"/>
                    <a:pt x="1038" y="95"/>
                    <a:pt x="936" y="128"/>
                  </a:cubicBezTo>
                  <a:cubicBezTo>
                    <a:pt x="761" y="185"/>
                    <a:pt x="576" y="196"/>
                    <a:pt x="451" y="196"/>
                  </a:cubicBezTo>
                  <a:cubicBezTo>
                    <a:pt x="360" y="196"/>
                    <a:pt x="293" y="190"/>
                    <a:pt x="275" y="188"/>
                  </a:cubicBezTo>
                  <a:cubicBezTo>
                    <a:pt x="173" y="179"/>
                    <a:pt x="77" y="138"/>
                    <a:pt x="0" y="74"/>
                  </a:cubicBezTo>
                  <a:cubicBezTo>
                    <a:pt x="64" y="179"/>
                    <a:pt x="157" y="310"/>
                    <a:pt x="274" y="416"/>
                  </a:cubicBezTo>
                  <a:cubicBezTo>
                    <a:pt x="434" y="560"/>
                    <a:pt x="588" y="582"/>
                    <a:pt x="665" y="582"/>
                  </a:cubicBezTo>
                  <a:cubicBezTo>
                    <a:pt x="695" y="582"/>
                    <a:pt x="715" y="578"/>
                    <a:pt x="719" y="578"/>
                  </a:cubicBezTo>
                  <a:cubicBezTo>
                    <a:pt x="800" y="559"/>
                    <a:pt x="882" y="502"/>
                    <a:pt x="919" y="439"/>
                  </a:cubicBezTo>
                  <a:cubicBezTo>
                    <a:pt x="1172" y="0"/>
                    <a:pt x="1172" y="0"/>
                    <a:pt x="1172"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grpSp>
          <p:nvGrpSpPr>
            <p:cNvPr id="86" name="Group 121"/>
            <p:cNvGrpSpPr/>
            <p:nvPr/>
          </p:nvGrpSpPr>
          <p:grpSpPr>
            <a:xfrm>
              <a:off x="5262450" y="1408206"/>
              <a:ext cx="417494" cy="418208"/>
              <a:chOff x="9145588" y="4435475"/>
              <a:chExt cx="464344" cy="465138"/>
            </a:xfrm>
            <a:solidFill>
              <a:schemeClr val="bg2"/>
            </a:solidFill>
          </p:grpSpPr>
          <p:sp>
            <p:nvSpPr>
              <p:cNvPr id="99"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0"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2"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nvGrpSpPr>
            <p:cNvPr id="110" name="Group 131"/>
            <p:cNvGrpSpPr/>
            <p:nvPr/>
          </p:nvGrpSpPr>
          <p:grpSpPr>
            <a:xfrm>
              <a:off x="5971868" y="2724050"/>
              <a:ext cx="417494" cy="405362"/>
              <a:chOff x="8216107" y="4449763"/>
              <a:chExt cx="464344" cy="450850"/>
            </a:xfrm>
            <a:solidFill>
              <a:schemeClr val="tx2"/>
            </a:solidFill>
          </p:grpSpPr>
          <p:sp>
            <p:nvSpPr>
              <p:cNvPr id="111" name="AutoShape 16"/>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12" name="AutoShape 17"/>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nvGrpSpPr>
            <p:cNvPr id="113" name="Group 134"/>
            <p:cNvGrpSpPr/>
            <p:nvPr/>
          </p:nvGrpSpPr>
          <p:grpSpPr>
            <a:xfrm>
              <a:off x="5104730" y="4072266"/>
              <a:ext cx="418208" cy="351837"/>
              <a:chOff x="5368132" y="2625725"/>
              <a:chExt cx="465138" cy="391319"/>
            </a:xfrm>
            <a:solidFill>
              <a:schemeClr val="bg2"/>
            </a:solidFill>
          </p:grpSpPr>
          <p:sp>
            <p:nvSpPr>
              <p:cNvPr id="11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1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1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nvGrpSpPr>
            <p:cNvPr id="117" name="Group 138"/>
            <p:cNvGrpSpPr/>
            <p:nvPr/>
          </p:nvGrpSpPr>
          <p:grpSpPr>
            <a:xfrm>
              <a:off x="3613677" y="3918874"/>
              <a:ext cx="417494" cy="417494"/>
              <a:chOff x="4439444" y="2582069"/>
              <a:chExt cx="464344" cy="464344"/>
            </a:xfrm>
            <a:solidFill>
              <a:schemeClr val="tx2"/>
            </a:solidFill>
          </p:grpSpPr>
          <p:sp>
            <p:nvSpPr>
              <p:cNvPr id="11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1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2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nvGrpSpPr>
            <p:cNvPr id="121" name="Group 142"/>
            <p:cNvGrpSpPr/>
            <p:nvPr/>
          </p:nvGrpSpPr>
          <p:grpSpPr>
            <a:xfrm>
              <a:off x="2918494" y="2646273"/>
              <a:ext cx="417494" cy="417494"/>
              <a:chOff x="4439444" y="1652588"/>
              <a:chExt cx="464344" cy="464344"/>
            </a:xfrm>
            <a:solidFill>
              <a:schemeClr val="bg2"/>
            </a:solidFill>
          </p:grpSpPr>
          <p:sp>
            <p:nvSpPr>
              <p:cNvPr id="122"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23"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24"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nvGrpSpPr>
            <p:cNvPr id="125" name="Group 146"/>
            <p:cNvGrpSpPr/>
            <p:nvPr/>
          </p:nvGrpSpPr>
          <p:grpSpPr>
            <a:xfrm>
              <a:off x="3768545" y="1369668"/>
              <a:ext cx="417494" cy="326145"/>
              <a:chOff x="2581275" y="1710532"/>
              <a:chExt cx="464344" cy="362744"/>
            </a:xfrm>
            <a:solidFill>
              <a:schemeClr val="tx2"/>
            </a:solidFill>
          </p:grpSpPr>
          <p:sp>
            <p:nvSpPr>
              <p:cNvPr id="126"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27"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28"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29"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30"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44"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55"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sp>
          <p:nvSpPr>
            <p:cNvPr id="156" name="TextBox 155"/>
            <p:cNvSpPr txBox="1"/>
            <p:nvPr/>
          </p:nvSpPr>
          <p:spPr>
            <a:xfrm>
              <a:off x="4265280" y="3188878"/>
              <a:ext cx="764085" cy="442808"/>
            </a:xfrm>
            <a:prstGeom prst="rect">
              <a:avLst/>
            </a:prstGeom>
            <a:noFill/>
          </p:spPr>
          <p:txBody>
            <a:bodyPr wrap="none" rtlCol="0">
              <a:spAutoFit/>
            </a:bodyPr>
            <a:lstStyle/>
            <a:p>
              <a:pPr algn="ctr"/>
              <a:r>
                <a:rPr lang="zh-CN" altLang="en-US" sz="2665" dirty="0">
                  <a:solidFill>
                    <a:schemeClr val="bg1"/>
                  </a:solidFill>
                  <a:latin typeface="Source Sans Pro" panose="020B0503030403020204" pitchFamily="34" charset="0"/>
                </a:rPr>
                <a:t>标题</a:t>
              </a:r>
              <a:endParaRPr lang="en-GB" sz="2665" dirty="0">
                <a:solidFill>
                  <a:schemeClr val="bg1"/>
                </a:solidFill>
                <a:latin typeface="Source Sans Pro" panose="020B0503030403020204" pitchFamily="34" charset="0"/>
              </a:endParaRPr>
            </a:p>
          </p:txBody>
        </p:sp>
        <p:sp>
          <p:nvSpPr>
            <p:cNvPr id="158" name="Oval 2"/>
            <p:cNvSpPr>
              <a:spLocks noChangeAspect="1"/>
            </p:cNvSpPr>
            <p:nvPr/>
          </p:nvSpPr>
          <p:spPr bwMode="auto">
            <a:xfrm>
              <a:off x="4215758" y="2340044"/>
              <a:ext cx="862107" cy="879847"/>
            </a:xfrm>
            <a:custGeom>
              <a:avLst/>
              <a:gdLst/>
              <a:ahLst/>
              <a:cxnLst/>
              <a:rect l="l" t="t" r="r" b="b"/>
              <a:pathLst>
                <a:path w="6400801" h="6400800">
                  <a:moveTo>
                    <a:pt x="2938779" y="4069139"/>
                  </a:moveTo>
                  <a:cubicBezTo>
                    <a:pt x="2956231" y="4067140"/>
                    <a:pt x="2974014" y="4067638"/>
                    <a:pt x="2991556" y="4070755"/>
                  </a:cubicBezTo>
                  <a:cubicBezTo>
                    <a:pt x="3014946" y="4074909"/>
                    <a:pt x="3037908" y="4083720"/>
                    <a:pt x="3059084" y="4097472"/>
                  </a:cubicBezTo>
                  <a:cubicBezTo>
                    <a:pt x="3143792" y="4152481"/>
                    <a:pt x="3167866" y="4265744"/>
                    <a:pt x="3112857" y="4350451"/>
                  </a:cubicBezTo>
                  <a:lnTo>
                    <a:pt x="2988352" y="4542172"/>
                  </a:lnTo>
                  <a:cubicBezTo>
                    <a:pt x="2933343" y="4626878"/>
                    <a:pt x="2820081" y="4650954"/>
                    <a:pt x="2735373" y="4595945"/>
                  </a:cubicBezTo>
                  <a:cubicBezTo>
                    <a:pt x="2650665" y="4540935"/>
                    <a:pt x="2626590" y="4427672"/>
                    <a:pt x="2681600" y="4342965"/>
                  </a:cubicBezTo>
                  <a:lnTo>
                    <a:pt x="2806105" y="4151244"/>
                  </a:lnTo>
                  <a:cubicBezTo>
                    <a:pt x="2837048" y="4103596"/>
                    <a:pt x="2886422" y="4075134"/>
                    <a:pt x="2938779" y="4069139"/>
                  </a:cubicBezTo>
                  <a:close/>
                  <a:moveTo>
                    <a:pt x="5599195" y="3955694"/>
                  </a:moveTo>
                  <a:lnTo>
                    <a:pt x="6310324" y="3955694"/>
                  </a:lnTo>
                  <a:cubicBezTo>
                    <a:pt x="5971594" y="5358821"/>
                    <a:pt x="4707682" y="6400800"/>
                    <a:pt x="3200402" y="6400800"/>
                  </a:cubicBezTo>
                  <a:cubicBezTo>
                    <a:pt x="1795855" y="6400800"/>
                    <a:pt x="602631" y="5496018"/>
                    <a:pt x="174768" y="4236478"/>
                  </a:cubicBezTo>
                  <a:lnTo>
                    <a:pt x="911006" y="4236478"/>
                  </a:lnTo>
                  <a:cubicBezTo>
                    <a:pt x="1303909" y="5108844"/>
                    <a:pt x="2181368" y="5715000"/>
                    <a:pt x="3200402" y="5715000"/>
                  </a:cubicBezTo>
                  <a:cubicBezTo>
                    <a:pt x="4325971" y="5715000"/>
                    <a:pt x="5278816" y="4975478"/>
                    <a:pt x="5599195" y="3955694"/>
                  </a:cubicBezTo>
                  <a:close/>
                  <a:moveTo>
                    <a:pt x="1486918" y="3748003"/>
                  </a:moveTo>
                  <a:cubicBezTo>
                    <a:pt x="1504370" y="3746005"/>
                    <a:pt x="1522154" y="3746503"/>
                    <a:pt x="1539696" y="3749619"/>
                  </a:cubicBezTo>
                  <a:cubicBezTo>
                    <a:pt x="1563086" y="3753774"/>
                    <a:pt x="1586048" y="3762584"/>
                    <a:pt x="1607224" y="3776337"/>
                  </a:cubicBezTo>
                  <a:cubicBezTo>
                    <a:pt x="1691932" y="3831346"/>
                    <a:pt x="1716006" y="3944609"/>
                    <a:pt x="1660997" y="4029316"/>
                  </a:cubicBezTo>
                  <a:lnTo>
                    <a:pt x="1536492" y="4221036"/>
                  </a:lnTo>
                  <a:cubicBezTo>
                    <a:pt x="1481483" y="4305744"/>
                    <a:pt x="1368220" y="4329819"/>
                    <a:pt x="1283513" y="4274809"/>
                  </a:cubicBezTo>
                  <a:cubicBezTo>
                    <a:pt x="1198805" y="4219799"/>
                    <a:pt x="1174730" y="4106537"/>
                    <a:pt x="1229740" y="4021829"/>
                  </a:cubicBezTo>
                  <a:lnTo>
                    <a:pt x="1354245" y="3830109"/>
                  </a:lnTo>
                  <a:cubicBezTo>
                    <a:pt x="1385188" y="3782461"/>
                    <a:pt x="1434563" y="3753997"/>
                    <a:pt x="1486918" y="3748003"/>
                  </a:cubicBezTo>
                  <a:close/>
                  <a:moveTo>
                    <a:pt x="2583225" y="3741166"/>
                  </a:moveTo>
                  <a:cubicBezTo>
                    <a:pt x="2600677" y="3739167"/>
                    <a:pt x="2618461" y="3739666"/>
                    <a:pt x="2636003" y="3742783"/>
                  </a:cubicBezTo>
                  <a:cubicBezTo>
                    <a:pt x="2659393" y="3746937"/>
                    <a:pt x="2682355" y="3755747"/>
                    <a:pt x="2703532" y="3769499"/>
                  </a:cubicBezTo>
                  <a:cubicBezTo>
                    <a:pt x="2788239" y="3824509"/>
                    <a:pt x="2812314" y="3937772"/>
                    <a:pt x="2757304" y="4022479"/>
                  </a:cubicBezTo>
                  <a:lnTo>
                    <a:pt x="2458493" y="4482607"/>
                  </a:lnTo>
                  <a:cubicBezTo>
                    <a:pt x="2403484" y="4567315"/>
                    <a:pt x="2290221" y="4591390"/>
                    <a:pt x="2205514" y="4536380"/>
                  </a:cubicBezTo>
                  <a:cubicBezTo>
                    <a:pt x="2120806" y="4481370"/>
                    <a:pt x="2096732" y="4368108"/>
                    <a:pt x="2151741" y="4283400"/>
                  </a:cubicBezTo>
                  <a:lnTo>
                    <a:pt x="2450552" y="3823272"/>
                  </a:lnTo>
                  <a:cubicBezTo>
                    <a:pt x="2481495" y="3775625"/>
                    <a:pt x="2530870" y="3747161"/>
                    <a:pt x="2583225" y="3741166"/>
                  </a:cubicBezTo>
                  <a:close/>
                  <a:moveTo>
                    <a:pt x="2180840" y="3483954"/>
                  </a:moveTo>
                  <a:cubicBezTo>
                    <a:pt x="2198293" y="3481957"/>
                    <a:pt x="2216075" y="3482455"/>
                    <a:pt x="2233618" y="3485571"/>
                  </a:cubicBezTo>
                  <a:cubicBezTo>
                    <a:pt x="2257008" y="3489726"/>
                    <a:pt x="2279970" y="3498537"/>
                    <a:pt x="2301147" y="3512288"/>
                  </a:cubicBezTo>
                  <a:cubicBezTo>
                    <a:pt x="2385854" y="3567298"/>
                    <a:pt x="2409929" y="3680560"/>
                    <a:pt x="2354918" y="3765268"/>
                  </a:cubicBezTo>
                  <a:lnTo>
                    <a:pt x="1956504" y="4378773"/>
                  </a:lnTo>
                  <a:cubicBezTo>
                    <a:pt x="1901495" y="4463479"/>
                    <a:pt x="1788232" y="4487555"/>
                    <a:pt x="1703524" y="4432545"/>
                  </a:cubicBezTo>
                  <a:cubicBezTo>
                    <a:pt x="1618818" y="4377535"/>
                    <a:pt x="1594743" y="4264272"/>
                    <a:pt x="1649752" y="4179565"/>
                  </a:cubicBezTo>
                  <a:lnTo>
                    <a:pt x="2048167" y="3566060"/>
                  </a:lnTo>
                  <a:cubicBezTo>
                    <a:pt x="2079109" y="3518413"/>
                    <a:pt x="2128484" y="3489950"/>
                    <a:pt x="2180840" y="3483954"/>
                  </a:cubicBezTo>
                  <a:close/>
                  <a:moveTo>
                    <a:pt x="1956920" y="2161748"/>
                  </a:moveTo>
                  <a:cubicBezTo>
                    <a:pt x="1979525" y="2163726"/>
                    <a:pt x="2001374" y="2174326"/>
                    <a:pt x="2017112" y="2193079"/>
                  </a:cubicBezTo>
                  <a:cubicBezTo>
                    <a:pt x="2046159" y="2227697"/>
                    <a:pt x="2044230" y="2277999"/>
                    <a:pt x="2013153" y="2309251"/>
                  </a:cubicBezTo>
                  <a:lnTo>
                    <a:pt x="2014245" y="2310464"/>
                  </a:lnTo>
                  <a:lnTo>
                    <a:pt x="2008427" y="2315176"/>
                  </a:lnTo>
                  <a:cubicBezTo>
                    <a:pt x="2007986" y="2316444"/>
                    <a:pt x="2007094" y="2317222"/>
                    <a:pt x="2006184" y="2317986"/>
                  </a:cubicBezTo>
                  <a:lnTo>
                    <a:pt x="1806882" y="2485219"/>
                  </a:lnTo>
                  <a:cubicBezTo>
                    <a:pt x="1704191" y="2599553"/>
                    <a:pt x="1697282" y="2774681"/>
                    <a:pt x="1797185" y="2898050"/>
                  </a:cubicBezTo>
                  <a:cubicBezTo>
                    <a:pt x="1908420" y="3035413"/>
                    <a:pt x="2109946" y="3056594"/>
                    <a:pt x="2247309" y="2945360"/>
                  </a:cubicBezTo>
                  <a:lnTo>
                    <a:pt x="2338616" y="2871422"/>
                  </a:lnTo>
                  <a:lnTo>
                    <a:pt x="2338630" y="2871437"/>
                  </a:lnTo>
                  <a:lnTo>
                    <a:pt x="2338945" y="2871156"/>
                  </a:lnTo>
                  <a:lnTo>
                    <a:pt x="2602621" y="2657635"/>
                  </a:lnTo>
                  <a:cubicBezTo>
                    <a:pt x="2608606" y="2652788"/>
                    <a:pt x="2614369" y="2647772"/>
                    <a:pt x="2618891" y="2641505"/>
                  </a:cubicBezTo>
                  <a:cubicBezTo>
                    <a:pt x="2716015" y="2580063"/>
                    <a:pt x="2827312" y="2544504"/>
                    <a:pt x="2944280" y="2540144"/>
                  </a:cubicBezTo>
                  <a:cubicBezTo>
                    <a:pt x="2997945" y="2538144"/>
                    <a:pt x="3049962" y="2542817"/>
                    <a:pt x="3099337" y="2555009"/>
                  </a:cubicBezTo>
                  <a:cubicBezTo>
                    <a:pt x="3099582" y="2554669"/>
                    <a:pt x="3099830" y="2554330"/>
                    <a:pt x="3099955" y="2553895"/>
                  </a:cubicBezTo>
                  <a:lnTo>
                    <a:pt x="3507123" y="2641827"/>
                  </a:lnTo>
                  <a:lnTo>
                    <a:pt x="3840287" y="2720589"/>
                  </a:lnTo>
                  <a:lnTo>
                    <a:pt x="3839574" y="2722689"/>
                  </a:lnTo>
                  <a:cubicBezTo>
                    <a:pt x="3918505" y="2742806"/>
                    <a:pt x="3992686" y="2774673"/>
                    <a:pt x="4059647" y="2818014"/>
                  </a:cubicBezTo>
                  <a:lnTo>
                    <a:pt x="4436081" y="3181533"/>
                  </a:lnTo>
                  <a:lnTo>
                    <a:pt x="4492118" y="3242741"/>
                  </a:lnTo>
                  <a:cubicBezTo>
                    <a:pt x="4502616" y="3245767"/>
                    <a:pt x="4510658" y="3252516"/>
                    <a:pt x="4518205" y="3260063"/>
                  </a:cubicBezTo>
                  <a:lnTo>
                    <a:pt x="5035468" y="3777326"/>
                  </a:lnTo>
                  <a:cubicBezTo>
                    <a:pt x="5106887" y="3848745"/>
                    <a:pt x="5106887" y="3964538"/>
                    <a:pt x="5035467" y="4035957"/>
                  </a:cubicBezTo>
                  <a:cubicBezTo>
                    <a:pt x="4964049" y="4107377"/>
                    <a:pt x="4848256" y="4107377"/>
                    <a:pt x="4776836" y="4035958"/>
                  </a:cubicBezTo>
                  <a:lnTo>
                    <a:pt x="4355415" y="3614535"/>
                  </a:lnTo>
                  <a:lnTo>
                    <a:pt x="4354368" y="3615620"/>
                  </a:lnTo>
                  <a:cubicBezTo>
                    <a:pt x="4331787" y="3604156"/>
                    <a:pt x="4303602" y="3608170"/>
                    <a:pt x="4284681" y="3627089"/>
                  </a:cubicBezTo>
                  <a:cubicBezTo>
                    <a:pt x="4267674" y="3644096"/>
                    <a:pt x="4262713" y="3668585"/>
                    <a:pt x="4272546" y="3688883"/>
                  </a:cubicBezTo>
                  <a:cubicBezTo>
                    <a:pt x="4293541" y="3697118"/>
                    <a:pt x="4312939" y="3710026"/>
                    <a:pt x="4329850" y="3726936"/>
                  </a:cubicBezTo>
                  <a:lnTo>
                    <a:pt x="4847114" y="4244199"/>
                  </a:lnTo>
                  <a:cubicBezTo>
                    <a:pt x="4918533" y="4315619"/>
                    <a:pt x="4918535" y="4431412"/>
                    <a:pt x="4847114" y="4502830"/>
                  </a:cubicBezTo>
                  <a:cubicBezTo>
                    <a:pt x="4775693" y="4574249"/>
                    <a:pt x="4659901" y="4574249"/>
                    <a:pt x="4588482" y="4502831"/>
                  </a:cubicBezTo>
                  <a:lnTo>
                    <a:pt x="4071219" y="3985568"/>
                  </a:lnTo>
                  <a:lnTo>
                    <a:pt x="4041024" y="3940095"/>
                  </a:lnTo>
                  <a:lnTo>
                    <a:pt x="4040360" y="3940782"/>
                  </a:lnTo>
                  <a:cubicBezTo>
                    <a:pt x="4017254" y="3924832"/>
                    <a:pt x="3985516" y="3927706"/>
                    <a:pt x="3964843" y="3948379"/>
                  </a:cubicBezTo>
                  <a:cubicBezTo>
                    <a:pt x="3944472" y="3968751"/>
                    <a:pt x="3941381" y="3999857"/>
                    <a:pt x="3957437" y="4022240"/>
                  </a:cubicBezTo>
                  <a:lnTo>
                    <a:pt x="4411220" y="4476023"/>
                  </a:lnTo>
                  <a:cubicBezTo>
                    <a:pt x="4482639" y="4547442"/>
                    <a:pt x="4482640" y="4663235"/>
                    <a:pt x="4411220" y="4734654"/>
                  </a:cubicBezTo>
                  <a:cubicBezTo>
                    <a:pt x="4339801" y="4806074"/>
                    <a:pt x="4224009" y="4806074"/>
                    <a:pt x="4152588" y="4734654"/>
                  </a:cubicBezTo>
                  <a:lnTo>
                    <a:pt x="3693759" y="4275824"/>
                  </a:lnTo>
                  <a:cubicBezTo>
                    <a:pt x="3674507" y="4266207"/>
                    <a:pt x="3651523" y="4271480"/>
                    <a:pt x="3635327" y="4287674"/>
                  </a:cubicBezTo>
                  <a:cubicBezTo>
                    <a:pt x="3616352" y="4306648"/>
                    <a:pt x="3612370" y="4334938"/>
                    <a:pt x="3624934" y="4356886"/>
                  </a:cubicBezTo>
                  <a:cubicBezTo>
                    <a:pt x="3635049" y="4359778"/>
                    <a:pt x="3642739" y="4366280"/>
                    <a:pt x="3649973" y="4373515"/>
                  </a:cubicBezTo>
                  <a:lnTo>
                    <a:pt x="3908605" y="4632146"/>
                  </a:lnTo>
                  <a:cubicBezTo>
                    <a:pt x="3980025" y="4703566"/>
                    <a:pt x="3980024" y="4819358"/>
                    <a:pt x="3908605" y="4890778"/>
                  </a:cubicBezTo>
                  <a:cubicBezTo>
                    <a:pt x="3837186" y="4962196"/>
                    <a:pt x="3721393" y="4962197"/>
                    <a:pt x="3649973" y="4890777"/>
                  </a:cubicBezTo>
                  <a:lnTo>
                    <a:pt x="3391342" y="4632145"/>
                  </a:lnTo>
                  <a:lnTo>
                    <a:pt x="3383755" y="4620718"/>
                  </a:lnTo>
                  <a:lnTo>
                    <a:pt x="3380889" y="4623684"/>
                  </a:lnTo>
                  <a:lnTo>
                    <a:pt x="3174745" y="4424613"/>
                  </a:lnTo>
                  <a:lnTo>
                    <a:pt x="3205723" y="4376911"/>
                  </a:lnTo>
                  <a:cubicBezTo>
                    <a:pt x="3288238" y="4249850"/>
                    <a:pt x="3252126" y="4079956"/>
                    <a:pt x="3125065" y="3997443"/>
                  </a:cubicBezTo>
                  <a:cubicBezTo>
                    <a:pt x="3050998" y="3949342"/>
                    <a:pt x="2962377" y="3941552"/>
                    <a:pt x="2885364" y="3969651"/>
                  </a:cubicBezTo>
                  <a:cubicBezTo>
                    <a:pt x="2904562" y="3864147"/>
                    <a:pt x="2860444" y="3752656"/>
                    <a:pt x="2764879" y="3690594"/>
                  </a:cubicBezTo>
                  <a:cubicBezTo>
                    <a:pt x="2675680" y="3632668"/>
                    <a:pt x="2565374" y="3633204"/>
                    <a:pt x="2479613" y="3683683"/>
                  </a:cubicBezTo>
                  <a:cubicBezTo>
                    <a:pt x="2491746" y="3584340"/>
                    <a:pt x="2447375" y="3482413"/>
                    <a:pt x="2357597" y="3424112"/>
                  </a:cubicBezTo>
                  <a:cubicBezTo>
                    <a:pt x="2230536" y="3341596"/>
                    <a:pt x="2060642" y="3377708"/>
                    <a:pt x="1978127" y="3504770"/>
                  </a:cubicBezTo>
                  <a:lnTo>
                    <a:pt x="1773143" y="3820415"/>
                  </a:lnTo>
                  <a:cubicBezTo>
                    <a:pt x="1771585" y="3822815"/>
                    <a:pt x="1770069" y="3825230"/>
                    <a:pt x="1769218" y="3828038"/>
                  </a:cubicBezTo>
                  <a:cubicBezTo>
                    <a:pt x="1752743" y="3768112"/>
                    <a:pt x="1714307" y="3714419"/>
                    <a:pt x="1658027" y="3677872"/>
                  </a:cubicBezTo>
                  <a:cubicBezTo>
                    <a:pt x="1530967" y="3595356"/>
                    <a:pt x="1361072" y="3631468"/>
                    <a:pt x="1278558" y="3758529"/>
                  </a:cubicBezTo>
                  <a:lnTo>
                    <a:pt x="1214041" y="3857878"/>
                  </a:lnTo>
                  <a:cubicBezTo>
                    <a:pt x="1129847" y="4012173"/>
                    <a:pt x="965736" y="4115631"/>
                    <a:pt x="777460" y="4115631"/>
                  </a:cubicBezTo>
                  <a:lnTo>
                    <a:pt x="770030" y="4114882"/>
                  </a:lnTo>
                  <a:lnTo>
                    <a:pt x="133314" y="4114882"/>
                  </a:lnTo>
                  <a:cubicBezTo>
                    <a:pt x="46334" y="3825273"/>
                    <a:pt x="0" y="3518249"/>
                    <a:pt x="0" y="3200402"/>
                  </a:cubicBezTo>
                  <a:cubicBezTo>
                    <a:pt x="-1" y="2981216"/>
                    <a:pt x="22034" y="2767175"/>
                    <a:pt x="64130" y="2560401"/>
                  </a:cubicBezTo>
                  <a:lnTo>
                    <a:pt x="1002249" y="2560400"/>
                  </a:lnTo>
                  <a:lnTo>
                    <a:pt x="1891037" y="2183134"/>
                  </a:lnTo>
                  <a:lnTo>
                    <a:pt x="1892205" y="2182154"/>
                  </a:lnTo>
                  <a:cubicBezTo>
                    <a:pt x="1910959" y="2166416"/>
                    <a:pt x="1934318" y="2159770"/>
                    <a:pt x="1956920" y="2161748"/>
                  </a:cubicBezTo>
                  <a:close/>
                  <a:moveTo>
                    <a:pt x="3656858" y="1633115"/>
                  </a:moveTo>
                  <a:cubicBezTo>
                    <a:pt x="3684170" y="1634110"/>
                    <a:pt x="3710479" y="1635996"/>
                    <a:pt x="3735468" y="1640302"/>
                  </a:cubicBezTo>
                  <a:cubicBezTo>
                    <a:pt x="3736801" y="1640168"/>
                    <a:pt x="3738134" y="1640167"/>
                    <a:pt x="3739468" y="1640167"/>
                  </a:cubicBezTo>
                  <a:cubicBezTo>
                    <a:pt x="4305222" y="1640169"/>
                    <a:pt x="4816641" y="1846440"/>
                    <a:pt x="5181704" y="2180522"/>
                  </a:cubicBezTo>
                  <a:lnTo>
                    <a:pt x="5182750" y="2177646"/>
                  </a:lnTo>
                  <a:cubicBezTo>
                    <a:pt x="5259259" y="2244293"/>
                    <a:pt x="5359072" y="2283923"/>
                    <a:pt x="5468110" y="2284801"/>
                  </a:cubicBezTo>
                  <a:lnTo>
                    <a:pt x="5467703" y="2285921"/>
                  </a:lnTo>
                  <a:lnTo>
                    <a:pt x="6267485" y="2285921"/>
                  </a:lnTo>
                  <a:cubicBezTo>
                    <a:pt x="6354465" y="2575530"/>
                    <a:pt x="6400801" y="2882555"/>
                    <a:pt x="6400801" y="3200402"/>
                  </a:cubicBezTo>
                  <a:cubicBezTo>
                    <a:pt x="6400800" y="3419588"/>
                    <a:pt x="6378766" y="3633626"/>
                    <a:pt x="6336672" y="3840401"/>
                  </a:cubicBezTo>
                  <a:lnTo>
                    <a:pt x="5704421" y="3840400"/>
                  </a:lnTo>
                  <a:lnTo>
                    <a:pt x="5517569" y="3840400"/>
                  </a:lnTo>
                  <a:cubicBezTo>
                    <a:pt x="5516068" y="3840851"/>
                    <a:pt x="5514564" y="3840855"/>
                    <a:pt x="5513058" y="3840856"/>
                  </a:cubicBezTo>
                  <a:cubicBezTo>
                    <a:pt x="5346942" y="3840856"/>
                    <a:pt x="5196620" y="3773228"/>
                    <a:pt x="5088259" y="3663870"/>
                  </a:cubicBezTo>
                  <a:lnTo>
                    <a:pt x="5088088" y="3664207"/>
                  </a:lnTo>
                  <a:lnTo>
                    <a:pt x="4240840" y="2816960"/>
                  </a:lnTo>
                  <a:cubicBezTo>
                    <a:pt x="4240396" y="2817661"/>
                    <a:pt x="4239784" y="2818172"/>
                    <a:pt x="4239171" y="2818678"/>
                  </a:cubicBezTo>
                  <a:cubicBezTo>
                    <a:pt x="4135954" y="2720312"/>
                    <a:pt x="4008137" y="2648478"/>
                    <a:pt x="3866360" y="2610767"/>
                  </a:cubicBezTo>
                  <a:lnTo>
                    <a:pt x="3866992" y="2608888"/>
                  </a:lnTo>
                  <a:lnTo>
                    <a:pt x="3535264" y="2526178"/>
                  </a:lnTo>
                  <a:lnTo>
                    <a:pt x="3130135" y="2432647"/>
                  </a:lnTo>
                  <a:cubicBezTo>
                    <a:pt x="3130024" y="2433039"/>
                    <a:pt x="3129793" y="2433339"/>
                    <a:pt x="3129562" y="2433637"/>
                  </a:cubicBezTo>
                  <a:cubicBezTo>
                    <a:pt x="3080383" y="2420910"/>
                    <a:pt x="3028848" y="2414912"/>
                    <a:pt x="2975908" y="2414912"/>
                  </a:cubicBezTo>
                  <a:cubicBezTo>
                    <a:pt x="2811943" y="2414912"/>
                    <a:pt x="2661415" y="2472455"/>
                    <a:pt x="2545396" y="2570876"/>
                  </a:cubicBezTo>
                  <a:lnTo>
                    <a:pt x="2543573" y="2569717"/>
                  </a:lnTo>
                  <a:lnTo>
                    <a:pt x="2193720" y="2853022"/>
                  </a:lnTo>
                  <a:cubicBezTo>
                    <a:pt x="2105416" y="2924529"/>
                    <a:pt x="1975860" y="2910914"/>
                    <a:pt x="1904353" y="2822609"/>
                  </a:cubicBezTo>
                  <a:cubicBezTo>
                    <a:pt x="1832844" y="2734303"/>
                    <a:pt x="1846461" y="2604750"/>
                    <a:pt x="1934767" y="2533243"/>
                  </a:cubicBezTo>
                  <a:lnTo>
                    <a:pt x="2350832" y="2196320"/>
                  </a:lnTo>
                  <a:lnTo>
                    <a:pt x="2704088" y="1899903"/>
                  </a:lnTo>
                  <a:cubicBezTo>
                    <a:pt x="2709938" y="1893802"/>
                    <a:pt x="2716509" y="1888323"/>
                    <a:pt x="2723713" y="1883435"/>
                  </a:cubicBezTo>
                  <a:lnTo>
                    <a:pt x="2732397" y="1876148"/>
                  </a:lnTo>
                  <a:lnTo>
                    <a:pt x="2741152" y="1870710"/>
                  </a:lnTo>
                  <a:cubicBezTo>
                    <a:pt x="2794071" y="1830023"/>
                    <a:pt x="2859630" y="1794650"/>
                    <a:pt x="2933347" y="1767819"/>
                  </a:cubicBezTo>
                  <a:lnTo>
                    <a:pt x="3001298" y="1748265"/>
                  </a:lnTo>
                  <a:cubicBezTo>
                    <a:pt x="3071697" y="1720366"/>
                    <a:pt x="3148660" y="1697120"/>
                    <a:pt x="3229866" y="1678372"/>
                  </a:cubicBezTo>
                  <a:cubicBezTo>
                    <a:pt x="3383705" y="1642856"/>
                    <a:pt x="3530928" y="1628523"/>
                    <a:pt x="3656858" y="1633115"/>
                  </a:cubicBezTo>
                  <a:close/>
                  <a:moveTo>
                    <a:pt x="3200402" y="0"/>
                  </a:moveTo>
                  <a:cubicBezTo>
                    <a:pt x="4604889" y="0"/>
                    <a:pt x="5798071" y="904705"/>
                    <a:pt x="6225978" y="2164162"/>
                  </a:cubicBezTo>
                  <a:lnTo>
                    <a:pt x="5489721" y="2164162"/>
                  </a:lnTo>
                  <a:cubicBezTo>
                    <a:pt x="5096787" y="1291881"/>
                    <a:pt x="4219373" y="685800"/>
                    <a:pt x="3200402" y="685800"/>
                  </a:cubicBezTo>
                  <a:cubicBezTo>
                    <a:pt x="2074893" y="685800"/>
                    <a:pt x="1122090" y="1425244"/>
                    <a:pt x="801668" y="2444946"/>
                  </a:cubicBezTo>
                  <a:lnTo>
                    <a:pt x="90517" y="2444946"/>
                  </a:lnTo>
                  <a:cubicBezTo>
                    <a:pt x="429306" y="1041901"/>
                    <a:pt x="1693180" y="0"/>
                    <a:pt x="3200402" y="0"/>
                  </a:cubicBezTo>
                  <a:close/>
                </a:path>
              </a:pathLst>
            </a:custGeom>
            <a:solidFill>
              <a:schemeClr val="bg1"/>
            </a:solidFill>
            <a:ln w="9525" cap="flat" cmpd="sng" algn="ctr">
              <a:noFill/>
              <a:prstDash val="solid"/>
              <a:headEnd type="none" w="med" len="med"/>
              <a:tailEnd type="none" w="med" len="med"/>
            </a:ln>
            <a:effectLst/>
          </p:spPr>
          <p:txBody>
            <a:bodyPr vert="horz" wrap="square" lIns="124341" tIns="62171" rIns="124341" bIns="62171" numCol="1" rtlCol="0" anchor="ctr" anchorCtr="0" compatLnSpc="1"/>
            <a:lstStyle/>
            <a:p>
              <a:pPr algn="ctr" defTabSz="1242060" fontAlgn="base">
                <a:lnSpc>
                  <a:spcPct val="90000"/>
                </a:lnSpc>
                <a:spcBef>
                  <a:spcPct val="0"/>
                </a:spcBef>
                <a:spcAft>
                  <a:spcPct val="0"/>
                </a:spcAft>
                <a:defRPr/>
              </a:pPr>
              <a:endParaRPr lang="en-US" sz="2935" kern="0" dirty="0">
                <a:solidFill>
                  <a:schemeClr val="bg1"/>
                </a:solidFill>
              </a:endParaRPr>
            </a:p>
          </p:txBody>
        </p:sp>
      </p:grpSp>
      <p:grpSp>
        <p:nvGrpSpPr>
          <p:cNvPr id="171" name="组合 170"/>
          <p:cNvGrpSpPr/>
          <p:nvPr/>
        </p:nvGrpSpPr>
        <p:grpSpPr>
          <a:xfrm>
            <a:off x="886092" y="1939113"/>
            <a:ext cx="2565023" cy="1006341"/>
            <a:chOff x="1072034" y="1783252"/>
            <a:chExt cx="1923767" cy="754756"/>
          </a:xfrm>
        </p:grpSpPr>
        <p:sp>
          <p:nvSpPr>
            <p:cNvPr id="172" name="TextBox 171"/>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3" name="TextBox 172"/>
            <p:cNvSpPr txBox="1"/>
            <p:nvPr/>
          </p:nvSpPr>
          <p:spPr>
            <a:xfrm>
              <a:off x="2116288"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74" name="组合 173"/>
          <p:cNvGrpSpPr/>
          <p:nvPr/>
        </p:nvGrpSpPr>
        <p:grpSpPr>
          <a:xfrm>
            <a:off x="886093" y="3339730"/>
            <a:ext cx="2565023" cy="1006341"/>
            <a:chOff x="1072034" y="1783252"/>
            <a:chExt cx="1923767" cy="754756"/>
          </a:xfrm>
        </p:grpSpPr>
        <p:sp>
          <p:nvSpPr>
            <p:cNvPr id="175" name="TextBox 174"/>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6" name="TextBox 175"/>
            <p:cNvSpPr txBox="1"/>
            <p:nvPr/>
          </p:nvSpPr>
          <p:spPr>
            <a:xfrm>
              <a:off x="2033116" y="1783252"/>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77" name="组合 176"/>
          <p:cNvGrpSpPr/>
          <p:nvPr/>
        </p:nvGrpSpPr>
        <p:grpSpPr>
          <a:xfrm>
            <a:off x="886093" y="4797209"/>
            <a:ext cx="2565023" cy="1006341"/>
            <a:chOff x="1072034" y="1783252"/>
            <a:chExt cx="1923767" cy="754756"/>
          </a:xfrm>
        </p:grpSpPr>
        <p:sp>
          <p:nvSpPr>
            <p:cNvPr id="178" name="TextBox 177"/>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9" name="TextBox 178"/>
            <p:cNvSpPr txBox="1"/>
            <p:nvPr/>
          </p:nvSpPr>
          <p:spPr>
            <a:xfrm>
              <a:off x="2033116" y="1783252"/>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80" name="组合 179"/>
          <p:cNvGrpSpPr/>
          <p:nvPr/>
        </p:nvGrpSpPr>
        <p:grpSpPr>
          <a:xfrm>
            <a:off x="8617128" y="1943801"/>
            <a:ext cx="2566090" cy="1006341"/>
            <a:chOff x="1071233" y="1783252"/>
            <a:chExt cx="1924568" cy="754756"/>
          </a:xfrm>
        </p:grpSpPr>
        <p:sp>
          <p:nvSpPr>
            <p:cNvPr id="181" name="TextBox 180"/>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82" name="TextBox 181"/>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83" name="组合 182"/>
          <p:cNvGrpSpPr/>
          <p:nvPr/>
        </p:nvGrpSpPr>
        <p:grpSpPr>
          <a:xfrm>
            <a:off x="8617128" y="3401280"/>
            <a:ext cx="2566090" cy="1006341"/>
            <a:chOff x="1071233" y="1783252"/>
            <a:chExt cx="1924568" cy="754756"/>
          </a:xfrm>
        </p:grpSpPr>
        <p:sp>
          <p:nvSpPr>
            <p:cNvPr id="184" name="TextBox 183"/>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85" name="TextBox 184"/>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86" name="组合 185"/>
          <p:cNvGrpSpPr/>
          <p:nvPr/>
        </p:nvGrpSpPr>
        <p:grpSpPr>
          <a:xfrm>
            <a:off x="8617128" y="4692521"/>
            <a:ext cx="2566090" cy="1006341"/>
            <a:chOff x="1071233" y="1783252"/>
            <a:chExt cx="1924568" cy="754756"/>
          </a:xfrm>
        </p:grpSpPr>
        <p:sp>
          <p:nvSpPr>
            <p:cNvPr id="187" name="TextBox 186"/>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88" name="TextBox 187"/>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71"/>
                                        </p:tgtEl>
                                        <p:attrNameLst>
                                          <p:attrName>style.visibility</p:attrName>
                                        </p:attrNameLst>
                                      </p:cBhvr>
                                      <p:to>
                                        <p:strVal val="visible"/>
                                      </p:to>
                                    </p:set>
                                    <p:anim calcmode="lin" valueType="num">
                                      <p:cBhvr additive="base">
                                        <p:cTn id="20" dur="500" fill="hold"/>
                                        <p:tgtEl>
                                          <p:spTgt spid="171"/>
                                        </p:tgtEl>
                                        <p:attrNameLst>
                                          <p:attrName>ppt_x</p:attrName>
                                        </p:attrNameLst>
                                      </p:cBhvr>
                                      <p:tavLst>
                                        <p:tav tm="0">
                                          <p:val>
                                            <p:strVal val="0-#ppt_w/2"/>
                                          </p:val>
                                        </p:tav>
                                        <p:tav tm="100000">
                                          <p:val>
                                            <p:strVal val="#ppt_x"/>
                                          </p:val>
                                        </p:tav>
                                      </p:tavLst>
                                    </p:anim>
                                    <p:anim calcmode="lin" valueType="num">
                                      <p:cBhvr additive="base">
                                        <p:cTn id="21" dur="500" fill="hold"/>
                                        <p:tgtEl>
                                          <p:spTgt spid="17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74"/>
                                        </p:tgtEl>
                                        <p:attrNameLst>
                                          <p:attrName>style.visibility</p:attrName>
                                        </p:attrNameLst>
                                      </p:cBhvr>
                                      <p:to>
                                        <p:strVal val="visible"/>
                                      </p:to>
                                    </p:set>
                                    <p:anim calcmode="lin" valueType="num">
                                      <p:cBhvr additive="base">
                                        <p:cTn id="26" dur="500" fill="hold"/>
                                        <p:tgtEl>
                                          <p:spTgt spid="174"/>
                                        </p:tgtEl>
                                        <p:attrNameLst>
                                          <p:attrName>ppt_x</p:attrName>
                                        </p:attrNameLst>
                                      </p:cBhvr>
                                      <p:tavLst>
                                        <p:tav tm="0">
                                          <p:val>
                                            <p:strVal val="0-#ppt_w/2"/>
                                          </p:val>
                                        </p:tav>
                                        <p:tav tm="100000">
                                          <p:val>
                                            <p:strVal val="#ppt_x"/>
                                          </p:val>
                                        </p:tav>
                                      </p:tavLst>
                                    </p:anim>
                                    <p:anim calcmode="lin" valueType="num">
                                      <p:cBhvr additive="base">
                                        <p:cTn id="27" dur="500" fill="hold"/>
                                        <p:tgtEl>
                                          <p:spTgt spid="17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77"/>
                                        </p:tgtEl>
                                        <p:attrNameLst>
                                          <p:attrName>style.visibility</p:attrName>
                                        </p:attrNameLst>
                                      </p:cBhvr>
                                      <p:to>
                                        <p:strVal val="visible"/>
                                      </p:to>
                                    </p:set>
                                    <p:anim calcmode="lin" valueType="num">
                                      <p:cBhvr additive="base">
                                        <p:cTn id="32" dur="500" fill="hold"/>
                                        <p:tgtEl>
                                          <p:spTgt spid="177"/>
                                        </p:tgtEl>
                                        <p:attrNameLst>
                                          <p:attrName>ppt_x</p:attrName>
                                        </p:attrNameLst>
                                      </p:cBhvr>
                                      <p:tavLst>
                                        <p:tav tm="0">
                                          <p:val>
                                            <p:strVal val="0-#ppt_w/2"/>
                                          </p:val>
                                        </p:tav>
                                        <p:tav tm="100000">
                                          <p:val>
                                            <p:strVal val="#ppt_x"/>
                                          </p:val>
                                        </p:tav>
                                      </p:tavLst>
                                    </p:anim>
                                    <p:anim calcmode="lin" valueType="num">
                                      <p:cBhvr additive="base">
                                        <p:cTn id="33" dur="500" fill="hold"/>
                                        <p:tgtEl>
                                          <p:spTgt spid="177"/>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180"/>
                                        </p:tgtEl>
                                        <p:attrNameLst>
                                          <p:attrName>style.visibility</p:attrName>
                                        </p:attrNameLst>
                                      </p:cBhvr>
                                      <p:to>
                                        <p:strVal val="visible"/>
                                      </p:to>
                                    </p:set>
                                    <p:anim calcmode="lin" valueType="num">
                                      <p:cBhvr additive="base">
                                        <p:cTn id="36" dur="500" fill="hold"/>
                                        <p:tgtEl>
                                          <p:spTgt spid="180"/>
                                        </p:tgtEl>
                                        <p:attrNameLst>
                                          <p:attrName>ppt_x</p:attrName>
                                        </p:attrNameLst>
                                      </p:cBhvr>
                                      <p:tavLst>
                                        <p:tav tm="0">
                                          <p:val>
                                            <p:strVal val="1+#ppt_w/2"/>
                                          </p:val>
                                        </p:tav>
                                        <p:tav tm="100000">
                                          <p:val>
                                            <p:strVal val="#ppt_x"/>
                                          </p:val>
                                        </p:tav>
                                      </p:tavLst>
                                    </p:anim>
                                    <p:anim calcmode="lin" valueType="num">
                                      <p:cBhvr additive="base">
                                        <p:cTn id="37" dur="500" fill="hold"/>
                                        <p:tgtEl>
                                          <p:spTgt spid="18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83"/>
                                        </p:tgtEl>
                                        <p:attrNameLst>
                                          <p:attrName>style.visibility</p:attrName>
                                        </p:attrNameLst>
                                      </p:cBhvr>
                                      <p:to>
                                        <p:strVal val="visible"/>
                                      </p:to>
                                    </p:set>
                                    <p:anim calcmode="lin" valueType="num">
                                      <p:cBhvr additive="base">
                                        <p:cTn id="42" dur="500" fill="hold"/>
                                        <p:tgtEl>
                                          <p:spTgt spid="183"/>
                                        </p:tgtEl>
                                        <p:attrNameLst>
                                          <p:attrName>ppt_x</p:attrName>
                                        </p:attrNameLst>
                                      </p:cBhvr>
                                      <p:tavLst>
                                        <p:tav tm="0">
                                          <p:val>
                                            <p:strVal val="1+#ppt_w/2"/>
                                          </p:val>
                                        </p:tav>
                                        <p:tav tm="100000">
                                          <p:val>
                                            <p:strVal val="#ppt_x"/>
                                          </p:val>
                                        </p:tav>
                                      </p:tavLst>
                                    </p:anim>
                                    <p:anim calcmode="lin" valueType="num">
                                      <p:cBhvr additive="base">
                                        <p:cTn id="43" dur="500" fill="hold"/>
                                        <p:tgtEl>
                                          <p:spTgt spid="18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186"/>
                                        </p:tgtEl>
                                        <p:attrNameLst>
                                          <p:attrName>style.visibility</p:attrName>
                                        </p:attrNameLst>
                                      </p:cBhvr>
                                      <p:to>
                                        <p:strVal val="visible"/>
                                      </p:to>
                                    </p:set>
                                    <p:anim calcmode="lin" valueType="num">
                                      <p:cBhvr additive="base">
                                        <p:cTn id="48" dur="500" fill="hold"/>
                                        <p:tgtEl>
                                          <p:spTgt spid="186"/>
                                        </p:tgtEl>
                                        <p:attrNameLst>
                                          <p:attrName>ppt_x</p:attrName>
                                        </p:attrNameLst>
                                      </p:cBhvr>
                                      <p:tavLst>
                                        <p:tav tm="0">
                                          <p:val>
                                            <p:strVal val="1+#ppt_w/2"/>
                                          </p:val>
                                        </p:tav>
                                        <p:tav tm="100000">
                                          <p:val>
                                            <p:strVal val="#ppt_x"/>
                                          </p:val>
                                        </p:tav>
                                      </p:tavLst>
                                    </p:anim>
                                    <p:anim calcmode="lin" valueType="num">
                                      <p:cBhvr additive="base">
                                        <p:cTn id="49" dur="500" fill="hold"/>
                                        <p:tgtEl>
                                          <p:spTgt spid="1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p:nvPr/>
        </p:nvSpPr>
        <p:spPr>
          <a:xfrm>
            <a:off x="0" y="2372884"/>
            <a:ext cx="12192000" cy="2784309"/>
          </a:xfrm>
          <a:custGeom>
            <a:avLst/>
            <a:gdLst/>
            <a:ahLst/>
            <a:cxnLst/>
            <a:rect l="l" t="t" r="r" b="b"/>
            <a:pathLst>
              <a:path w="9144000" h="2088232">
                <a:moveTo>
                  <a:pt x="0" y="0"/>
                </a:moveTo>
                <a:lnTo>
                  <a:pt x="3816349" y="0"/>
                </a:lnTo>
                <a:lnTo>
                  <a:pt x="3815397" y="194197"/>
                </a:lnTo>
                <a:cubicBezTo>
                  <a:pt x="3815639" y="203899"/>
                  <a:pt x="3815881" y="213599"/>
                  <a:pt x="3816123" y="223301"/>
                </a:cubicBezTo>
                <a:cubicBezTo>
                  <a:pt x="3815485" y="285565"/>
                  <a:pt x="3825627" y="323840"/>
                  <a:pt x="3858310" y="352306"/>
                </a:cubicBezTo>
                <a:cubicBezTo>
                  <a:pt x="3881863" y="374186"/>
                  <a:pt x="3885380" y="375377"/>
                  <a:pt x="3918032" y="397060"/>
                </a:cubicBezTo>
                <a:cubicBezTo>
                  <a:pt x="4077997" y="488212"/>
                  <a:pt x="4205762" y="552810"/>
                  <a:pt x="4362649" y="637807"/>
                </a:cubicBezTo>
                <a:cubicBezTo>
                  <a:pt x="4506032" y="713448"/>
                  <a:pt x="4580496" y="685782"/>
                  <a:pt x="4677699" y="644009"/>
                </a:cubicBezTo>
                <a:cubicBezTo>
                  <a:pt x="4888543" y="533160"/>
                  <a:pt x="5015771" y="470067"/>
                  <a:pt x="5093398" y="425358"/>
                </a:cubicBezTo>
                <a:cubicBezTo>
                  <a:pt x="5189998" y="369721"/>
                  <a:pt x="5153077" y="389285"/>
                  <a:pt x="5151235" y="389737"/>
                </a:cubicBezTo>
                <a:cubicBezTo>
                  <a:pt x="5229523" y="352156"/>
                  <a:pt x="5228181" y="330135"/>
                  <a:pt x="5233105" y="228248"/>
                </a:cubicBezTo>
                <a:cubicBezTo>
                  <a:pt x="5233287" y="209652"/>
                  <a:pt x="5231995" y="192531"/>
                  <a:pt x="5232177" y="173935"/>
                </a:cubicBezTo>
                <a:cubicBezTo>
                  <a:pt x="5232188" y="153706"/>
                  <a:pt x="5232933" y="81947"/>
                  <a:pt x="5233810" y="0"/>
                </a:cubicBezTo>
                <a:lnTo>
                  <a:pt x="9144000" y="0"/>
                </a:lnTo>
                <a:lnTo>
                  <a:pt x="9144000" y="2088232"/>
                </a:lnTo>
                <a:lnTo>
                  <a:pt x="0" y="2088232"/>
                </a:ln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a:solidFill>
                <a:prstClr val="white"/>
              </a:solidFill>
              <a:latin typeface="Impact" panose="020B0806030902050204" pitchFamily="34" charset="0"/>
            </a:endParaRPr>
          </a:p>
        </p:txBody>
      </p:sp>
      <p:sp>
        <p:nvSpPr>
          <p:cNvPr id="8" name="矩形 10"/>
          <p:cNvSpPr>
            <a:spLocks noChangeAspect="1"/>
          </p:cNvSpPr>
          <p:nvPr/>
        </p:nvSpPr>
        <p:spPr>
          <a:xfrm>
            <a:off x="5207067" y="1316854"/>
            <a:ext cx="1676267" cy="182745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9" name="TextBox 9"/>
          <p:cNvSpPr txBox="1"/>
          <p:nvPr/>
        </p:nvSpPr>
        <p:spPr>
          <a:xfrm>
            <a:off x="2792891" y="3478995"/>
            <a:ext cx="6509215" cy="666786"/>
          </a:xfrm>
          <a:prstGeom prst="rect">
            <a:avLst/>
          </a:prstGeom>
          <a:noFill/>
        </p:spPr>
        <p:txBody>
          <a:bodyPr wrap="square" lIns="0" rIns="0" rtlCol="0">
            <a:spAutoFit/>
          </a:bodyPr>
          <a:lstStyle/>
          <a:p>
            <a:pPr algn="ctr"/>
            <a:r>
              <a:rPr lang="zh-CN" altLang="en-US" sz="3735" b="1" dirty="0">
                <a:solidFill>
                  <a:schemeClr val="bg1"/>
                </a:solidFill>
              </a:rPr>
              <a:t>年度基本情况介绍</a:t>
            </a:r>
          </a:p>
        </p:txBody>
      </p:sp>
      <p:sp>
        <p:nvSpPr>
          <p:cNvPr id="10" name="TextBox 10"/>
          <p:cNvSpPr txBox="1"/>
          <p:nvPr/>
        </p:nvSpPr>
        <p:spPr>
          <a:xfrm>
            <a:off x="4026341"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1" name="TextBox 11"/>
          <p:cNvSpPr txBox="1"/>
          <p:nvPr/>
        </p:nvSpPr>
        <p:spPr>
          <a:xfrm>
            <a:off x="5431099"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2" name="TextBox 12"/>
          <p:cNvSpPr txBox="1"/>
          <p:nvPr/>
        </p:nvSpPr>
        <p:spPr>
          <a:xfrm>
            <a:off x="4026341"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3" name="TextBox 13"/>
          <p:cNvSpPr txBox="1"/>
          <p:nvPr/>
        </p:nvSpPr>
        <p:spPr>
          <a:xfrm>
            <a:off x="5431099"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4" name="TextBox 14"/>
          <p:cNvSpPr txBox="1"/>
          <p:nvPr/>
        </p:nvSpPr>
        <p:spPr>
          <a:xfrm>
            <a:off x="6835863" y="420979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5" name="2"/>
          <p:cNvSpPr/>
          <p:nvPr>
            <p:custDataLst>
              <p:tags r:id="rId1"/>
            </p:custDataLst>
          </p:nvPr>
        </p:nvSpPr>
        <p:spPr>
          <a:xfrm>
            <a:off x="7997361" y="105211"/>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6" name="1"/>
          <p:cNvSpPr/>
          <p:nvPr>
            <p:custDataLst>
              <p:tags r:id="rId2"/>
            </p:custDataLst>
          </p:nvPr>
        </p:nvSpPr>
        <p:spPr>
          <a:xfrm>
            <a:off x="7029794" y="-380516"/>
            <a:ext cx="694423" cy="694423"/>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7" name="3"/>
          <p:cNvSpPr/>
          <p:nvPr>
            <p:custDataLst>
              <p:tags r:id="rId3"/>
            </p:custDataLst>
          </p:nvPr>
        </p:nvSpPr>
        <p:spPr>
          <a:xfrm>
            <a:off x="9119768" y="-762913"/>
            <a:ext cx="1263219" cy="1248624"/>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8" name="4"/>
          <p:cNvSpPr/>
          <p:nvPr>
            <p:custDataLst>
              <p:tags r:id="rId4"/>
            </p:custDataLst>
          </p:nvPr>
        </p:nvSpPr>
        <p:spPr>
          <a:xfrm>
            <a:off x="10639553" y="-160268"/>
            <a:ext cx="795559" cy="786367"/>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9" name="6"/>
          <p:cNvSpPr/>
          <p:nvPr>
            <p:custDataLst>
              <p:tags r:id="rId5"/>
            </p:custDataLst>
          </p:nvPr>
        </p:nvSpPr>
        <p:spPr>
          <a:xfrm>
            <a:off x="11729450" y="-680908"/>
            <a:ext cx="962673" cy="951551"/>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0" name="5"/>
          <p:cNvSpPr/>
          <p:nvPr>
            <p:custDataLst>
              <p:tags r:id="rId6"/>
            </p:custDataLst>
          </p:nvPr>
        </p:nvSpPr>
        <p:spPr>
          <a:xfrm>
            <a:off x="11530545" y="564845"/>
            <a:ext cx="260408" cy="260408"/>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6332" tIns="68164" rIns="136332" bIns="68164" anchor="ctr"/>
          <a:lstStyle/>
          <a:p>
            <a:pPr algn="ctr"/>
            <a:endParaRPr lang="en-US" sz="2400">
              <a:solidFill>
                <a:prstClr val="white"/>
              </a:solidFill>
              <a:sym typeface="+mn-lt"/>
            </a:endParaRPr>
          </a:p>
        </p:txBody>
      </p:sp>
      <p:sp>
        <p:nvSpPr>
          <p:cNvPr id="21" name="8"/>
          <p:cNvSpPr/>
          <p:nvPr>
            <p:custDataLst>
              <p:tags r:id="rId7"/>
            </p:custDataLst>
          </p:nvPr>
        </p:nvSpPr>
        <p:spPr>
          <a:xfrm flipH="1">
            <a:off x="3162027" y="6550497"/>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2" name="7"/>
          <p:cNvSpPr/>
          <p:nvPr>
            <p:custDataLst>
              <p:tags r:id="rId8"/>
            </p:custDataLst>
          </p:nvPr>
        </p:nvSpPr>
        <p:spPr>
          <a:xfrm flipH="1">
            <a:off x="4464210" y="6311753"/>
            <a:ext cx="694423" cy="694423"/>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3" name="9"/>
          <p:cNvSpPr/>
          <p:nvPr>
            <p:custDataLst>
              <p:tags r:id="rId9"/>
            </p:custDataLst>
          </p:nvPr>
        </p:nvSpPr>
        <p:spPr>
          <a:xfrm flipH="1">
            <a:off x="1679509" y="6117299"/>
            <a:ext cx="1263219" cy="1248624"/>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4" name="9"/>
          <p:cNvSpPr/>
          <p:nvPr>
            <p:custDataLst>
              <p:tags r:id="rId10"/>
            </p:custDataLst>
          </p:nvPr>
        </p:nvSpPr>
        <p:spPr>
          <a:xfrm flipH="1">
            <a:off x="699534" y="6579081"/>
            <a:ext cx="795559" cy="78636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5" name="11"/>
          <p:cNvSpPr/>
          <p:nvPr>
            <p:custDataLst>
              <p:tags r:id="rId11"/>
            </p:custDataLst>
          </p:nvPr>
        </p:nvSpPr>
        <p:spPr>
          <a:xfrm flipH="1">
            <a:off x="-557539" y="6103430"/>
            <a:ext cx="962673" cy="951551"/>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6" name="10"/>
          <p:cNvSpPr/>
          <p:nvPr>
            <p:custDataLst>
              <p:tags r:id="rId12"/>
            </p:custDataLst>
          </p:nvPr>
        </p:nvSpPr>
        <p:spPr>
          <a:xfrm flipH="1">
            <a:off x="343613" y="7349047"/>
            <a:ext cx="260408" cy="26040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27" name="组合 26"/>
          <p:cNvGrpSpPr/>
          <p:nvPr/>
        </p:nvGrpSpPr>
        <p:grpSpPr>
          <a:xfrm>
            <a:off x="5570273" y="1712664"/>
            <a:ext cx="950052" cy="1035741"/>
            <a:chOff x="822984" y="81171"/>
            <a:chExt cx="712539" cy="776806"/>
          </a:xfrm>
        </p:grpSpPr>
        <p:sp>
          <p:nvSpPr>
            <p:cNvPr id="28" name="矩形 10"/>
            <p:cNvSpPr/>
            <p:nvPr/>
          </p:nvSpPr>
          <p:spPr>
            <a:xfrm>
              <a:off x="822984" y="81171"/>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dirty="0">
                <a:solidFill>
                  <a:prstClr val="white"/>
                </a:solidFill>
                <a:latin typeface="Impact" panose="020B0806030902050204" pitchFamily="34" charset="0"/>
              </a:endParaRPr>
            </a:p>
          </p:txBody>
        </p:sp>
        <p:sp>
          <p:nvSpPr>
            <p:cNvPr id="29" name="KSO_Shape"/>
            <p:cNvSpPr/>
            <p:nvPr/>
          </p:nvSpPr>
          <p:spPr bwMode="auto">
            <a:xfrm>
              <a:off x="999253" y="289574"/>
              <a:ext cx="360000" cy="360000"/>
            </a:xfrm>
            <a:custGeom>
              <a:avLst/>
              <a:gdLst>
                <a:gd name="T0" fmla="*/ 346433 w 5026"/>
                <a:gd name="T1" fmla="*/ 0 h 5027"/>
                <a:gd name="T2" fmla="*/ 293748 w 5026"/>
                <a:gd name="T3" fmla="*/ 4164 h 5027"/>
                <a:gd name="T4" fmla="*/ 243337 w 5026"/>
                <a:gd name="T5" fmla="*/ 15897 h 5027"/>
                <a:gd name="T6" fmla="*/ 196337 w 5026"/>
                <a:gd name="T7" fmla="*/ 34065 h 5027"/>
                <a:gd name="T8" fmla="*/ 153128 w 5026"/>
                <a:gd name="T9" fmla="*/ 59046 h 5027"/>
                <a:gd name="T10" fmla="*/ 113709 w 5026"/>
                <a:gd name="T11" fmla="*/ 90083 h 5027"/>
                <a:gd name="T12" fmla="*/ 79217 w 5026"/>
                <a:gd name="T13" fmla="*/ 126041 h 5027"/>
                <a:gd name="T14" fmla="*/ 50411 w 5026"/>
                <a:gd name="T15" fmla="*/ 166541 h 5027"/>
                <a:gd name="T16" fmla="*/ 27290 w 5026"/>
                <a:gd name="T17" fmla="*/ 211204 h 5027"/>
                <a:gd name="T18" fmla="*/ 10992 w 5026"/>
                <a:gd name="T19" fmla="*/ 259652 h 5027"/>
                <a:gd name="T20" fmla="*/ 1895 w 5026"/>
                <a:gd name="T21" fmla="*/ 310750 h 5027"/>
                <a:gd name="T22" fmla="*/ 0 w 5026"/>
                <a:gd name="T23" fmla="*/ 1556777 h 5027"/>
                <a:gd name="T24" fmla="*/ 1895 w 5026"/>
                <a:gd name="T25" fmla="*/ 1591978 h 5027"/>
                <a:gd name="T26" fmla="*/ 10992 w 5026"/>
                <a:gd name="T27" fmla="*/ 1643076 h 5027"/>
                <a:gd name="T28" fmla="*/ 27290 w 5026"/>
                <a:gd name="T29" fmla="*/ 1691524 h 5027"/>
                <a:gd name="T30" fmla="*/ 50411 w 5026"/>
                <a:gd name="T31" fmla="*/ 1736566 h 5027"/>
                <a:gd name="T32" fmla="*/ 79217 w 5026"/>
                <a:gd name="T33" fmla="*/ 1777065 h 5027"/>
                <a:gd name="T34" fmla="*/ 113709 w 5026"/>
                <a:gd name="T35" fmla="*/ 1812645 h 5027"/>
                <a:gd name="T36" fmla="*/ 153128 w 5026"/>
                <a:gd name="T37" fmla="*/ 1843682 h 5027"/>
                <a:gd name="T38" fmla="*/ 196337 w 5026"/>
                <a:gd name="T39" fmla="*/ 1868663 h 5027"/>
                <a:gd name="T40" fmla="*/ 243337 w 5026"/>
                <a:gd name="T41" fmla="*/ 1887209 h 5027"/>
                <a:gd name="T42" fmla="*/ 293748 w 5026"/>
                <a:gd name="T43" fmla="*/ 1898564 h 5027"/>
                <a:gd name="T44" fmla="*/ 346433 w 5026"/>
                <a:gd name="T45" fmla="*/ 1902728 h 5027"/>
                <a:gd name="T46" fmla="*/ 1576761 w 5026"/>
                <a:gd name="T47" fmla="*/ 1901971 h 5027"/>
                <a:gd name="T48" fmla="*/ 1628688 w 5026"/>
                <a:gd name="T49" fmla="*/ 1895536 h 5027"/>
                <a:gd name="T50" fmla="*/ 1677962 w 5026"/>
                <a:gd name="T51" fmla="*/ 1881532 h 5027"/>
                <a:gd name="T52" fmla="*/ 1723824 w 5026"/>
                <a:gd name="T53" fmla="*/ 1861093 h 5027"/>
                <a:gd name="T54" fmla="*/ 1766275 w 5026"/>
                <a:gd name="T55" fmla="*/ 1834219 h 5027"/>
                <a:gd name="T56" fmla="*/ 1803799 w 5026"/>
                <a:gd name="T57" fmla="*/ 1801290 h 5027"/>
                <a:gd name="T58" fmla="*/ 1836396 w 5026"/>
                <a:gd name="T59" fmla="*/ 1763818 h 5027"/>
                <a:gd name="T60" fmla="*/ 1863686 w 5026"/>
                <a:gd name="T61" fmla="*/ 1721426 h 5027"/>
                <a:gd name="T62" fmla="*/ 1884153 w 5026"/>
                <a:gd name="T63" fmla="*/ 1675627 h 5027"/>
                <a:gd name="T64" fmla="*/ 1898177 w 5026"/>
                <a:gd name="T65" fmla="*/ 1626422 h 5027"/>
                <a:gd name="T66" fmla="*/ 1904621 w 5026"/>
                <a:gd name="T67" fmla="*/ 1574567 h 5027"/>
                <a:gd name="T68" fmla="*/ 1905000 w 5026"/>
                <a:gd name="T69" fmla="*/ 345951 h 5027"/>
                <a:gd name="T70" fmla="*/ 1901210 w 5026"/>
                <a:gd name="T71" fmla="*/ 293339 h 5027"/>
                <a:gd name="T72" fmla="*/ 1889839 w 5026"/>
                <a:gd name="T73" fmla="*/ 242998 h 5027"/>
                <a:gd name="T74" fmla="*/ 1870887 w 5026"/>
                <a:gd name="T75" fmla="*/ 196064 h 5027"/>
                <a:gd name="T76" fmla="*/ 1846250 w 5026"/>
                <a:gd name="T77" fmla="*/ 152915 h 5027"/>
                <a:gd name="T78" fmla="*/ 1815170 w 5026"/>
                <a:gd name="T79" fmla="*/ 113551 h 5027"/>
                <a:gd name="T80" fmla="*/ 1779162 w 5026"/>
                <a:gd name="T81" fmla="*/ 79107 h 5027"/>
                <a:gd name="T82" fmla="*/ 1738606 w 5026"/>
                <a:gd name="T83" fmla="*/ 50341 h 5027"/>
                <a:gd name="T84" fmla="*/ 1693881 w 5026"/>
                <a:gd name="T85" fmla="*/ 27252 h 5027"/>
                <a:gd name="T86" fmla="*/ 1645744 w 5026"/>
                <a:gd name="T87" fmla="*/ 10977 h 5027"/>
                <a:gd name="T88" fmla="*/ 1594196 w 5026"/>
                <a:gd name="T89" fmla="*/ 1893 h 5027"/>
                <a:gd name="T90" fmla="*/ 1559326 w 5026"/>
                <a:gd name="T91" fmla="*/ 1124529 h 5027"/>
                <a:gd name="T92" fmla="*/ 779663 w 5026"/>
                <a:gd name="T93" fmla="*/ 1557156 h 5027"/>
                <a:gd name="T94" fmla="*/ 346433 w 5026"/>
                <a:gd name="T95" fmla="*/ 778578 h 5027"/>
                <a:gd name="T96" fmla="*/ 1126095 w 5026"/>
                <a:gd name="T97" fmla="*/ 345951 h 5027"/>
                <a:gd name="T98" fmla="*/ 1559326 w 5026"/>
                <a:gd name="T99" fmla="*/ 1124529 h 50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026" h="5027">
                  <a:moveTo>
                    <a:pt x="4113" y="0"/>
                  </a:moveTo>
                  <a:lnTo>
                    <a:pt x="914" y="0"/>
                  </a:lnTo>
                  <a:lnTo>
                    <a:pt x="867" y="1"/>
                  </a:lnTo>
                  <a:lnTo>
                    <a:pt x="821" y="5"/>
                  </a:lnTo>
                  <a:lnTo>
                    <a:pt x="775" y="11"/>
                  </a:lnTo>
                  <a:lnTo>
                    <a:pt x="730" y="19"/>
                  </a:lnTo>
                  <a:lnTo>
                    <a:pt x="686" y="29"/>
                  </a:lnTo>
                  <a:lnTo>
                    <a:pt x="642" y="42"/>
                  </a:lnTo>
                  <a:lnTo>
                    <a:pt x="599" y="56"/>
                  </a:lnTo>
                  <a:lnTo>
                    <a:pt x="558" y="72"/>
                  </a:lnTo>
                  <a:lnTo>
                    <a:pt x="518" y="90"/>
                  </a:lnTo>
                  <a:lnTo>
                    <a:pt x="478" y="111"/>
                  </a:lnTo>
                  <a:lnTo>
                    <a:pt x="440" y="133"/>
                  </a:lnTo>
                  <a:lnTo>
                    <a:pt x="404" y="156"/>
                  </a:lnTo>
                  <a:lnTo>
                    <a:pt x="368" y="182"/>
                  </a:lnTo>
                  <a:lnTo>
                    <a:pt x="333" y="209"/>
                  </a:lnTo>
                  <a:lnTo>
                    <a:pt x="300" y="238"/>
                  </a:lnTo>
                  <a:lnTo>
                    <a:pt x="268" y="268"/>
                  </a:lnTo>
                  <a:lnTo>
                    <a:pt x="238" y="300"/>
                  </a:lnTo>
                  <a:lnTo>
                    <a:pt x="209" y="333"/>
                  </a:lnTo>
                  <a:lnTo>
                    <a:pt x="181" y="368"/>
                  </a:lnTo>
                  <a:lnTo>
                    <a:pt x="156" y="404"/>
                  </a:lnTo>
                  <a:lnTo>
                    <a:pt x="133" y="440"/>
                  </a:lnTo>
                  <a:lnTo>
                    <a:pt x="111" y="478"/>
                  </a:lnTo>
                  <a:lnTo>
                    <a:pt x="90" y="518"/>
                  </a:lnTo>
                  <a:lnTo>
                    <a:pt x="72" y="558"/>
                  </a:lnTo>
                  <a:lnTo>
                    <a:pt x="56" y="599"/>
                  </a:lnTo>
                  <a:lnTo>
                    <a:pt x="42" y="642"/>
                  </a:lnTo>
                  <a:lnTo>
                    <a:pt x="29" y="686"/>
                  </a:lnTo>
                  <a:lnTo>
                    <a:pt x="19" y="730"/>
                  </a:lnTo>
                  <a:lnTo>
                    <a:pt x="11" y="775"/>
                  </a:lnTo>
                  <a:lnTo>
                    <a:pt x="5" y="821"/>
                  </a:lnTo>
                  <a:lnTo>
                    <a:pt x="1" y="867"/>
                  </a:lnTo>
                  <a:lnTo>
                    <a:pt x="0" y="914"/>
                  </a:lnTo>
                  <a:lnTo>
                    <a:pt x="0" y="4113"/>
                  </a:lnTo>
                  <a:lnTo>
                    <a:pt x="1" y="4160"/>
                  </a:lnTo>
                  <a:lnTo>
                    <a:pt x="5" y="4206"/>
                  </a:lnTo>
                  <a:lnTo>
                    <a:pt x="11" y="4252"/>
                  </a:lnTo>
                  <a:lnTo>
                    <a:pt x="19" y="4297"/>
                  </a:lnTo>
                  <a:lnTo>
                    <a:pt x="29" y="4341"/>
                  </a:lnTo>
                  <a:lnTo>
                    <a:pt x="42" y="4385"/>
                  </a:lnTo>
                  <a:lnTo>
                    <a:pt x="56" y="4427"/>
                  </a:lnTo>
                  <a:lnTo>
                    <a:pt x="72" y="4469"/>
                  </a:lnTo>
                  <a:lnTo>
                    <a:pt x="90" y="4509"/>
                  </a:lnTo>
                  <a:lnTo>
                    <a:pt x="111" y="4548"/>
                  </a:lnTo>
                  <a:lnTo>
                    <a:pt x="133" y="4588"/>
                  </a:lnTo>
                  <a:lnTo>
                    <a:pt x="156" y="4624"/>
                  </a:lnTo>
                  <a:lnTo>
                    <a:pt x="181" y="4660"/>
                  </a:lnTo>
                  <a:lnTo>
                    <a:pt x="209" y="4695"/>
                  </a:lnTo>
                  <a:lnTo>
                    <a:pt x="238" y="4728"/>
                  </a:lnTo>
                  <a:lnTo>
                    <a:pt x="268" y="4759"/>
                  </a:lnTo>
                  <a:lnTo>
                    <a:pt x="300" y="4789"/>
                  </a:lnTo>
                  <a:lnTo>
                    <a:pt x="333" y="4818"/>
                  </a:lnTo>
                  <a:lnTo>
                    <a:pt x="368" y="4846"/>
                  </a:lnTo>
                  <a:lnTo>
                    <a:pt x="404" y="4871"/>
                  </a:lnTo>
                  <a:lnTo>
                    <a:pt x="440" y="4895"/>
                  </a:lnTo>
                  <a:lnTo>
                    <a:pt x="478" y="4917"/>
                  </a:lnTo>
                  <a:lnTo>
                    <a:pt x="518" y="4937"/>
                  </a:lnTo>
                  <a:lnTo>
                    <a:pt x="558" y="4955"/>
                  </a:lnTo>
                  <a:lnTo>
                    <a:pt x="599" y="4971"/>
                  </a:lnTo>
                  <a:lnTo>
                    <a:pt x="642" y="4986"/>
                  </a:lnTo>
                  <a:lnTo>
                    <a:pt x="686" y="4999"/>
                  </a:lnTo>
                  <a:lnTo>
                    <a:pt x="730" y="5008"/>
                  </a:lnTo>
                  <a:lnTo>
                    <a:pt x="775" y="5016"/>
                  </a:lnTo>
                  <a:lnTo>
                    <a:pt x="821" y="5022"/>
                  </a:lnTo>
                  <a:lnTo>
                    <a:pt x="867" y="5025"/>
                  </a:lnTo>
                  <a:lnTo>
                    <a:pt x="914" y="5027"/>
                  </a:lnTo>
                  <a:lnTo>
                    <a:pt x="4113" y="5027"/>
                  </a:lnTo>
                  <a:lnTo>
                    <a:pt x="4160" y="5025"/>
                  </a:lnTo>
                  <a:lnTo>
                    <a:pt x="4206" y="5022"/>
                  </a:lnTo>
                  <a:lnTo>
                    <a:pt x="4252" y="5016"/>
                  </a:lnTo>
                  <a:lnTo>
                    <a:pt x="4297" y="5008"/>
                  </a:lnTo>
                  <a:lnTo>
                    <a:pt x="4342" y="4999"/>
                  </a:lnTo>
                  <a:lnTo>
                    <a:pt x="4384" y="4986"/>
                  </a:lnTo>
                  <a:lnTo>
                    <a:pt x="4427" y="4971"/>
                  </a:lnTo>
                  <a:lnTo>
                    <a:pt x="4469" y="4955"/>
                  </a:lnTo>
                  <a:lnTo>
                    <a:pt x="4509" y="4937"/>
                  </a:lnTo>
                  <a:lnTo>
                    <a:pt x="4548" y="4917"/>
                  </a:lnTo>
                  <a:lnTo>
                    <a:pt x="4587" y="4895"/>
                  </a:lnTo>
                  <a:lnTo>
                    <a:pt x="4624" y="4871"/>
                  </a:lnTo>
                  <a:lnTo>
                    <a:pt x="4660" y="4846"/>
                  </a:lnTo>
                  <a:lnTo>
                    <a:pt x="4694" y="4818"/>
                  </a:lnTo>
                  <a:lnTo>
                    <a:pt x="4728" y="4789"/>
                  </a:lnTo>
                  <a:lnTo>
                    <a:pt x="4759" y="4759"/>
                  </a:lnTo>
                  <a:lnTo>
                    <a:pt x="4789" y="4728"/>
                  </a:lnTo>
                  <a:lnTo>
                    <a:pt x="4818" y="4695"/>
                  </a:lnTo>
                  <a:lnTo>
                    <a:pt x="4845" y="4660"/>
                  </a:lnTo>
                  <a:lnTo>
                    <a:pt x="4871" y="4624"/>
                  </a:lnTo>
                  <a:lnTo>
                    <a:pt x="4895" y="4588"/>
                  </a:lnTo>
                  <a:lnTo>
                    <a:pt x="4917" y="4548"/>
                  </a:lnTo>
                  <a:lnTo>
                    <a:pt x="4936" y="4509"/>
                  </a:lnTo>
                  <a:lnTo>
                    <a:pt x="4955" y="4469"/>
                  </a:lnTo>
                  <a:lnTo>
                    <a:pt x="4971" y="4427"/>
                  </a:lnTo>
                  <a:lnTo>
                    <a:pt x="4986" y="4385"/>
                  </a:lnTo>
                  <a:lnTo>
                    <a:pt x="4997" y="4341"/>
                  </a:lnTo>
                  <a:lnTo>
                    <a:pt x="5008" y="4297"/>
                  </a:lnTo>
                  <a:lnTo>
                    <a:pt x="5016" y="4252"/>
                  </a:lnTo>
                  <a:lnTo>
                    <a:pt x="5022" y="4206"/>
                  </a:lnTo>
                  <a:lnTo>
                    <a:pt x="5025" y="4160"/>
                  </a:lnTo>
                  <a:lnTo>
                    <a:pt x="5026" y="4113"/>
                  </a:lnTo>
                  <a:lnTo>
                    <a:pt x="5026" y="914"/>
                  </a:lnTo>
                  <a:lnTo>
                    <a:pt x="5025" y="867"/>
                  </a:lnTo>
                  <a:lnTo>
                    <a:pt x="5022" y="821"/>
                  </a:lnTo>
                  <a:lnTo>
                    <a:pt x="5016" y="775"/>
                  </a:lnTo>
                  <a:lnTo>
                    <a:pt x="5008" y="730"/>
                  </a:lnTo>
                  <a:lnTo>
                    <a:pt x="4997" y="686"/>
                  </a:lnTo>
                  <a:lnTo>
                    <a:pt x="4986" y="642"/>
                  </a:lnTo>
                  <a:lnTo>
                    <a:pt x="4971" y="599"/>
                  </a:lnTo>
                  <a:lnTo>
                    <a:pt x="4955" y="558"/>
                  </a:lnTo>
                  <a:lnTo>
                    <a:pt x="4936" y="518"/>
                  </a:lnTo>
                  <a:lnTo>
                    <a:pt x="4917" y="478"/>
                  </a:lnTo>
                  <a:lnTo>
                    <a:pt x="4895" y="440"/>
                  </a:lnTo>
                  <a:lnTo>
                    <a:pt x="4871" y="404"/>
                  </a:lnTo>
                  <a:lnTo>
                    <a:pt x="4845" y="368"/>
                  </a:lnTo>
                  <a:lnTo>
                    <a:pt x="4818" y="333"/>
                  </a:lnTo>
                  <a:lnTo>
                    <a:pt x="4789" y="300"/>
                  </a:lnTo>
                  <a:lnTo>
                    <a:pt x="4759" y="268"/>
                  </a:lnTo>
                  <a:lnTo>
                    <a:pt x="4728" y="238"/>
                  </a:lnTo>
                  <a:lnTo>
                    <a:pt x="4694" y="209"/>
                  </a:lnTo>
                  <a:lnTo>
                    <a:pt x="4660" y="182"/>
                  </a:lnTo>
                  <a:lnTo>
                    <a:pt x="4624" y="156"/>
                  </a:lnTo>
                  <a:lnTo>
                    <a:pt x="4587" y="133"/>
                  </a:lnTo>
                  <a:lnTo>
                    <a:pt x="4548" y="111"/>
                  </a:lnTo>
                  <a:lnTo>
                    <a:pt x="4509" y="90"/>
                  </a:lnTo>
                  <a:lnTo>
                    <a:pt x="4469" y="72"/>
                  </a:lnTo>
                  <a:lnTo>
                    <a:pt x="4427" y="56"/>
                  </a:lnTo>
                  <a:lnTo>
                    <a:pt x="4384" y="42"/>
                  </a:lnTo>
                  <a:lnTo>
                    <a:pt x="4342" y="29"/>
                  </a:lnTo>
                  <a:lnTo>
                    <a:pt x="4297" y="19"/>
                  </a:lnTo>
                  <a:lnTo>
                    <a:pt x="4252" y="11"/>
                  </a:lnTo>
                  <a:lnTo>
                    <a:pt x="4206" y="5"/>
                  </a:lnTo>
                  <a:lnTo>
                    <a:pt x="4160" y="1"/>
                  </a:lnTo>
                  <a:lnTo>
                    <a:pt x="4113" y="0"/>
                  </a:lnTo>
                  <a:close/>
                  <a:moveTo>
                    <a:pt x="4114" y="2971"/>
                  </a:moveTo>
                  <a:lnTo>
                    <a:pt x="2971" y="2971"/>
                  </a:lnTo>
                  <a:lnTo>
                    <a:pt x="2971" y="4114"/>
                  </a:lnTo>
                  <a:lnTo>
                    <a:pt x="2057" y="4114"/>
                  </a:lnTo>
                  <a:lnTo>
                    <a:pt x="2057" y="2971"/>
                  </a:lnTo>
                  <a:lnTo>
                    <a:pt x="914" y="2971"/>
                  </a:lnTo>
                  <a:lnTo>
                    <a:pt x="914" y="2057"/>
                  </a:lnTo>
                  <a:lnTo>
                    <a:pt x="2057" y="2057"/>
                  </a:lnTo>
                  <a:lnTo>
                    <a:pt x="2057" y="914"/>
                  </a:lnTo>
                  <a:lnTo>
                    <a:pt x="2971" y="914"/>
                  </a:lnTo>
                  <a:lnTo>
                    <a:pt x="2971" y="2057"/>
                  </a:lnTo>
                  <a:lnTo>
                    <a:pt x="4114" y="2057"/>
                  </a:lnTo>
                  <a:lnTo>
                    <a:pt x="4114" y="297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
        <p:nvSpPr>
          <p:cNvPr id="30" name="TextBox 24"/>
          <p:cNvSpPr txBox="1"/>
          <p:nvPr/>
        </p:nvSpPr>
        <p:spPr>
          <a:xfrm>
            <a:off x="6835863"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756607" y="2500459"/>
            <a:ext cx="1099112" cy="1099112"/>
            <a:chOff x="2877835" y="2955360"/>
            <a:chExt cx="824334" cy="824334"/>
          </a:xfrm>
        </p:grpSpPr>
        <p:grpSp>
          <p:nvGrpSpPr>
            <p:cNvPr id="135" name="组合 134"/>
            <p:cNvGrpSpPr/>
            <p:nvPr/>
          </p:nvGrpSpPr>
          <p:grpSpPr>
            <a:xfrm>
              <a:off x="2877835" y="2955360"/>
              <a:ext cx="824334" cy="824334"/>
              <a:chOff x="3567745" y="3971974"/>
              <a:chExt cx="1338084" cy="1338084"/>
            </a:xfrm>
          </p:grpSpPr>
          <p:grpSp>
            <p:nvGrpSpPr>
              <p:cNvPr id="175" name="组合 174"/>
              <p:cNvGrpSpPr/>
              <p:nvPr/>
            </p:nvGrpSpPr>
            <p:grpSpPr>
              <a:xfrm>
                <a:off x="3567745" y="3971974"/>
                <a:ext cx="1338084" cy="1338084"/>
                <a:chOff x="5213600" y="2517129"/>
                <a:chExt cx="2023672" cy="2023672"/>
              </a:xfrm>
            </p:grpSpPr>
            <p:sp>
              <p:nvSpPr>
                <p:cNvPr id="177" name="椭圆 176"/>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178" name="椭圆 177"/>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sp>
            <p:nvSpPr>
              <p:cNvPr id="176" name="椭圆 175"/>
              <p:cNvSpPr/>
              <p:nvPr/>
            </p:nvSpPr>
            <p:spPr>
              <a:xfrm>
                <a:off x="3695022" y="4099252"/>
                <a:ext cx="1083527" cy="1083527"/>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微软雅黑" panose="020B0503020204020204" charset="-122"/>
                </a:endParaRPr>
              </a:p>
            </p:txBody>
          </p:sp>
        </p:grpSp>
        <p:grpSp>
          <p:nvGrpSpPr>
            <p:cNvPr id="90" name="Group 64"/>
            <p:cNvGrpSpPr/>
            <p:nvPr/>
          </p:nvGrpSpPr>
          <p:grpSpPr>
            <a:xfrm>
              <a:off x="3099527" y="3212058"/>
              <a:ext cx="369596" cy="310939"/>
              <a:chOff x="5368132" y="2625725"/>
              <a:chExt cx="465138" cy="391319"/>
            </a:xfrm>
            <a:solidFill>
              <a:schemeClr val="bg1"/>
            </a:solidFill>
          </p:grpSpPr>
          <p:sp>
            <p:nvSpPr>
              <p:cNvPr id="91"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92"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93"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 name="组合 4"/>
          <p:cNvGrpSpPr/>
          <p:nvPr/>
        </p:nvGrpSpPr>
        <p:grpSpPr>
          <a:xfrm>
            <a:off x="6169497" y="2230009"/>
            <a:ext cx="1368003" cy="1368003"/>
            <a:chOff x="5801785" y="2730017"/>
            <a:chExt cx="824334" cy="824334"/>
          </a:xfrm>
        </p:grpSpPr>
        <p:grpSp>
          <p:nvGrpSpPr>
            <p:cNvPr id="180" name="组合 179"/>
            <p:cNvGrpSpPr/>
            <p:nvPr/>
          </p:nvGrpSpPr>
          <p:grpSpPr>
            <a:xfrm>
              <a:off x="5801785" y="2730017"/>
              <a:ext cx="824334" cy="824334"/>
              <a:chOff x="3567745" y="3971974"/>
              <a:chExt cx="1338084" cy="1338084"/>
            </a:xfrm>
          </p:grpSpPr>
          <p:grpSp>
            <p:nvGrpSpPr>
              <p:cNvPr id="185" name="组合 184"/>
              <p:cNvGrpSpPr/>
              <p:nvPr/>
            </p:nvGrpSpPr>
            <p:grpSpPr>
              <a:xfrm>
                <a:off x="3567745" y="3971974"/>
                <a:ext cx="1338084" cy="1338084"/>
                <a:chOff x="5213600" y="2517129"/>
                <a:chExt cx="2023672" cy="2023672"/>
              </a:xfrm>
            </p:grpSpPr>
            <p:sp>
              <p:nvSpPr>
                <p:cNvPr id="192" name="椭圆 191"/>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193" name="椭圆 192"/>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sp>
            <p:nvSpPr>
              <p:cNvPr id="186" name="椭圆 185"/>
              <p:cNvSpPr/>
              <p:nvPr/>
            </p:nvSpPr>
            <p:spPr>
              <a:xfrm>
                <a:off x="3695022" y="4099252"/>
                <a:ext cx="1083527" cy="1083527"/>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微软雅黑" panose="020B0503020204020204" charset="-122"/>
                </a:endParaRPr>
              </a:p>
            </p:txBody>
          </p:sp>
        </p:grpSp>
        <p:grpSp>
          <p:nvGrpSpPr>
            <p:cNvPr id="86" name="Group 60"/>
            <p:cNvGrpSpPr/>
            <p:nvPr/>
          </p:nvGrpSpPr>
          <p:grpSpPr>
            <a:xfrm>
              <a:off x="6043428" y="2954615"/>
              <a:ext cx="295540" cy="315495"/>
              <a:chOff x="9159875" y="1647825"/>
              <a:chExt cx="434975" cy="464344"/>
            </a:xfrm>
            <a:solidFill>
              <a:schemeClr val="bg1"/>
            </a:solidFill>
          </p:grpSpPr>
          <p:sp>
            <p:nvSpPr>
              <p:cNvPr id="87"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8"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9"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6" name="组合 5"/>
          <p:cNvGrpSpPr/>
          <p:nvPr/>
        </p:nvGrpSpPr>
        <p:grpSpPr>
          <a:xfrm>
            <a:off x="8794519" y="2056602"/>
            <a:ext cx="1511604" cy="1511604"/>
            <a:chOff x="6794223" y="3059119"/>
            <a:chExt cx="1026002" cy="1026002"/>
          </a:xfrm>
        </p:grpSpPr>
        <p:grpSp>
          <p:nvGrpSpPr>
            <p:cNvPr id="195" name="组合 194"/>
            <p:cNvGrpSpPr/>
            <p:nvPr/>
          </p:nvGrpSpPr>
          <p:grpSpPr>
            <a:xfrm>
              <a:off x="6794223" y="3059119"/>
              <a:ext cx="1026002" cy="1026002"/>
              <a:chOff x="3567745" y="3971974"/>
              <a:chExt cx="1338084" cy="1338084"/>
            </a:xfrm>
          </p:grpSpPr>
          <p:grpSp>
            <p:nvGrpSpPr>
              <p:cNvPr id="200" name="组合 199"/>
              <p:cNvGrpSpPr/>
              <p:nvPr/>
            </p:nvGrpSpPr>
            <p:grpSpPr>
              <a:xfrm>
                <a:off x="3567745" y="3971974"/>
                <a:ext cx="1338084" cy="1338084"/>
                <a:chOff x="5213600" y="2517129"/>
                <a:chExt cx="2023672" cy="2023672"/>
              </a:xfrm>
            </p:grpSpPr>
            <p:sp>
              <p:nvSpPr>
                <p:cNvPr id="202" name="椭圆 201"/>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203" name="椭圆 202"/>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sp>
            <p:nvSpPr>
              <p:cNvPr id="201" name="椭圆 200"/>
              <p:cNvSpPr/>
              <p:nvPr/>
            </p:nvSpPr>
            <p:spPr>
              <a:xfrm>
                <a:off x="3695022" y="4099252"/>
                <a:ext cx="1083527" cy="1083527"/>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微软雅黑" panose="020B0503020204020204" charset="-122"/>
                </a:endParaRPr>
              </a:p>
            </p:txBody>
          </p:sp>
        </p:grpSp>
        <p:grpSp>
          <p:nvGrpSpPr>
            <p:cNvPr id="76" name="Group 50"/>
            <p:cNvGrpSpPr/>
            <p:nvPr/>
          </p:nvGrpSpPr>
          <p:grpSpPr>
            <a:xfrm>
              <a:off x="7120103" y="3381304"/>
              <a:ext cx="395983" cy="371614"/>
              <a:chOff x="10074275" y="1647825"/>
              <a:chExt cx="464344" cy="435769"/>
            </a:xfrm>
            <a:solidFill>
              <a:schemeClr val="bg1"/>
            </a:solidFill>
          </p:grpSpPr>
          <p:sp>
            <p:nvSpPr>
              <p:cNvPr id="77" name="AutoShape 69"/>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78" name="AutoShape 70"/>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79" name="AutoShape 71"/>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0" name="AutoShape 72"/>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1" name="AutoShape 73"/>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2" name="AutoShape 74"/>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3" name="AutoShape 75"/>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4" name="AutoShape 76"/>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5" name="AutoShape 77"/>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3" name="组合 2"/>
          <p:cNvGrpSpPr/>
          <p:nvPr/>
        </p:nvGrpSpPr>
        <p:grpSpPr>
          <a:xfrm>
            <a:off x="1648279" y="2695598"/>
            <a:ext cx="917460" cy="917460"/>
            <a:chOff x="2050289" y="3824474"/>
            <a:chExt cx="688095" cy="688095"/>
          </a:xfrm>
        </p:grpSpPr>
        <p:grpSp>
          <p:nvGrpSpPr>
            <p:cNvPr id="106" name="组合 105"/>
            <p:cNvGrpSpPr/>
            <p:nvPr/>
          </p:nvGrpSpPr>
          <p:grpSpPr>
            <a:xfrm>
              <a:off x="2050289" y="3824474"/>
              <a:ext cx="688095" cy="688095"/>
              <a:chOff x="3567745" y="3971974"/>
              <a:chExt cx="1338084" cy="1338084"/>
            </a:xfrm>
          </p:grpSpPr>
          <p:grpSp>
            <p:nvGrpSpPr>
              <p:cNvPr id="109" name="组合 108"/>
              <p:cNvGrpSpPr/>
              <p:nvPr/>
            </p:nvGrpSpPr>
            <p:grpSpPr>
              <a:xfrm>
                <a:off x="3567745" y="3971974"/>
                <a:ext cx="1338084" cy="1338084"/>
                <a:chOff x="5213600" y="2517129"/>
                <a:chExt cx="2023672" cy="2023672"/>
              </a:xfrm>
            </p:grpSpPr>
            <p:sp>
              <p:nvSpPr>
                <p:cNvPr id="132" name="椭圆 131"/>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133" name="椭圆 132"/>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sp>
            <p:nvSpPr>
              <p:cNvPr id="131" name="椭圆 130"/>
              <p:cNvSpPr/>
              <p:nvPr/>
            </p:nvSpPr>
            <p:spPr>
              <a:xfrm>
                <a:off x="3695022" y="4099252"/>
                <a:ext cx="1083527" cy="1083527"/>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微软雅黑" panose="020B0503020204020204" charset="-122"/>
                </a:endParaRPr>
              </a:p>
            </p:txBody>
          </p:sp>
        </p:grpSp>
        <p:grpSp>
          <p:nvGrpSpPr>
            <p:cNvPr id="94" name="Group 68"/>
            <p:cNvGrpSpPr/>
            <p:nvPr/>
          </p:nvGrpSpPr>
          <p:grpSpPr>
            <a:xfrm>
              <a:off x="2208399" y="4049290"/>
              <a:ext cx="328541" cy="256656"/>
              <a:chOff x="2581275" y="1710532"/>
              <a:chExt cx="464344" cy="362744"/>
            </a:xfrm>
            <a:solidFill>
              <a:schemeClr val="bg1"/>
            </a:solidFill>
          </p:grpSpPr>
          <p:sp>
            <p:nvSpPr>
              <p:cNvPr id="95"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96"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97"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98"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99"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100"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102"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cxnSp>
        <p:nvCxnSpPr>
          <p:cNvPr id="73" name="Straight Arrow Connector 39"/>
          <p:cNvCxnSpPr/>
          <p:nvPr/>
        </p:nvCxnSpPr>
        <p:spPr>
          <a:xfrm flipV="1">
            <a:off x="2566333" y="3047997"/>
            <a:ext cx="1190273" cy="10603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43"/>
          <p:cNvCxnSpPr/>
          <p:nvPr/>
        </p:nvCxnSpPr>
        <p:spPr>
          <a:xfrm flipV="1">
            <a:off x="4867453" y="2921191"/>
            <a:ext cx="1290548" cy="12680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46"/>
          <p:cNvCxnSpPr/>
          <p:nvPr/>
        </p:nvCxnSpPr>
        <p:spPr>
          <a:xfrm flipV="1">
            <a:off x="7502122" y="2845767"/>
            <a:ext cx="1235005" cy="7542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204" name="组合 203"/>
          <p:cNvGrpSpPr/>
          <p:nvPr/>
        </p:nvGrpSpPr>
        <p:grpSpPr>
          <a:xfrm>
            <a:off x="1054373" y="3910115"/>
            <a:ext cx="2357633" cy="1026724"/>
            <a:chOff x="1256119" y="1638320"/>
            <a:chExt cx="1923767" cy="770043"/>
          </a:xfrm>
        </p:grpSpPr>
        <p:sp>
          <p:nvSpPr>
            <p:cNvPr id="205" name="TextBox 204"/>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206" name="TextBox 205"/>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210" name="组合 209"/>
          <p:cNvGrpSpPr/>
          <p:nvPr/>
        </p:nvGrpSpPr>
        <p:grpSpPr>
          <a:xfrm>
            <a:off x="3412006" y="3910115"/>
            <a:ext cx="2357633" cy="1026724"/>
            <a:chOff x="1256119" y="1638320"/>
            <a:chExt cx="1923767" cy="770043"/>
          </a:xfrm>
        </p:grpSpPr>
        <p:sp>
          <p:nvSpPr>
            <p:cNvPr id="211" name="TextBox 210"/>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212" name="TextBox 211"/>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213" name="组合 212"/>
          <p:cNvGrpSpPr/>
          <p:nvPr/>
        </p:nvGrpSpPr>
        <p:grpSpPr>
          <a:xfrm>
            <a:off x="5882149" y="3910115"/>
            <a:ext cx="2357633" cy="1026724"/>
            <a:chOff x="1256119" y="1638320"/>
            <a:chExt cx="1923767" cy="770043"/>
          </a:xfrm>
        </p:grpSpPr>
        <p:sp>
          <p:nvSpPr>
            <p:cNvPr id="214" name="TextBox 213"/>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215" name="TextBox 214"/>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216" name="组合 215"/>
          <p:cNvGrpSpPr/>
          <p:nvPr/>
        </p:nvGrpSpPr>
        <p:grpSpPr>
          <a:xfrm>
            <a:off x="8625692" y="3910115"/>
            <a:ext cx="2357633" cy="1026724"/>
            <a:chOff x="1256119" y="1638320"/>
            <a:chExt cx="1923767" cy="770043"/>
          </a:xfrm>
        </p:grpSpPr>
        <p:sp>
          <p:nvSpPr>
            <p:cNvPr id="217" name="TextBox 216"/>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218" name="TextBox 217"/>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left)">
                                      <p:cBhvr>
                                        <p:cTn id="20" dur="500"/>
                                        <p:tgtEl>
                                          <p:spTgt spid="7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left)">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wipe(left)">
                                      <p:cBhvr>
                                        <p:cTn id="44" dur="500"/>
                                        <p:tgtEl>
                                          <p:spTgt spid="7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par>
                                <p:cTn id="52" presetID="2" presetClass="entr" presetSubtype="2" fill="hold" nodeType="withEffect">
                                  <p:stCondLst>
                                    <p:cond delay="0"/>
                                  </p:stCondLst>
                                  <p:childTnLst>
                                    <p:set>
                                      <p:cBhvr>
                                        <p:cTn id="53" dur="1" fill="hold">
                                          <p:stCondLst>
                                            <p:cond delay="0"/>
                                          </p:stCondLst>
                                        </p:cTn>
                                        <p:tgtEl>
                                          <p:spTgt spid="204"/>
                                        </p:tgtEl>
                                        <p:attrNameLst>
                                          <p:attrName>style.visibility</p:attrName>
                                        </p:attrNameLst>
                                      </p:cBhvr>
                                      <p:to>
                                        <p:strVal val="visible"/>
                                      </p:to>
                                    </p:set>
                                    <p:anim calcmode="lin" valueType="num">
                                      <p:cBhvr additive="base">
                                        <p:cTn id="54" dur="500" fill="hold"/>
                                        <p:tgtEl>
                                          <p:spTgt spid="204"/>
                                        </p:tgtEl>
                                        <p:attrNameLst>
                                          <p:attrName>ppt_x</p:attrName>
                                        </p:attrNameLst>
                                      </p:cBhvr>
                                      <p:tavLst>
                                        <p:tav tm="0">
                                          <p:val>
                                            <p:strVal val="1+#ppt_w/2"/>
                                          </p:val>
                                        </p:tav>
                                        <p:tav tm="100000">
                                          <p:val>
                                            <p:strVal val="#ppt_x"/>
                                          </p:val>
                                        </p:tav>
                                      </p:tavLst>
                                    </p:anim>
                                    <p:anim calcmode="lin" valueType="num">
                                      <p:cBhvr additive="base">
                                        <p:cTn id="55" dur="500" fill="hold"/>
                                        <p:tgtEl>
                                          <p:spTgt spid="204"/>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210"/>
                                        </p:tgtEl>
                                        <p:attrNameLst>
                                          <p:attrName>style.visibility</p:attrName>
                                        </p:attrNameLst>
                                      </p:cBhvr>
                                      <p:to>
                                        <p:strVal val="visible"/>
                                      </p:to>
                                    </p:set>
                                    <p:anim calcmode="lin" valueType="num">
                                      <p:cBhvr additive="base">
                                        <p:cTn id="58" dur="500" fill="hold"/>
                                        <p:tgtEl>
                                          <p:spTgt spid="210"/>
                                        </p:tgtEl>
                                        <p:attrNameLst>
                                          <p:attrName>ppt_x</p:attrName>
                                        </p:attrNameLst>
                                      </p:cBhvr>
                                      <p:tavLst>
                                        <p:tav tm="0">
                                          <p:val>
                                            <p:strVal val="1+#ppt_w/2"/>
                                          </p:val>
                                        </p:tav>
                                        <p:tav tm="100000">
                                          <p:val>
                                            <p:strVal val="#ppt_x"/>
                                          </p:val>
                                        </p:tav>
                                      </p:tavLst>
                                    </p:anim>
                                    <p:anim calcmode="lin" valueType="num">
                                      <p:cBhvr additive="base">
                                        <p:cTn id="59" dur="500" fill="hold"/>
                                        <p:tgtEl>
                                          <p:spTgt spid="210"/>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0"/>
                                  </p:stCondLst>
                                  <p:childTnLst>
                                    <p:set>
                                      <p:cBhvr>
                                        <p:cTn id="61" dur="1" fill="hold">
                                          <p:stCondLst>
                                            <p:cond delay="0"/>
                                          </p:stCondLst>
                                        </p:cTn>
                                        <p:tgtEl>
                                          <p:spTgt spid="213"/>
                                        </p:tgtEl>
                                        <p:attrNameLst>
                                          <p:attrName>style.visibility</p:attrName>
                                        </p:attrNameLst>
                                      </p:cBhvr>
                                      <p:to>
                                        <p:strVal val="visible"/>
                                      </p:to>
                                    </p:set>
                                    <p:anim calcmode="lin" valueType="num">
                                      <p:cBhvr additive="base">
                                        <p:cTn id="62" dur="500" fill="hold"/>
                                        <p:tgtEl>
                                          <p:spTgt spid="213"/>
                                        </p:tgtEl>
                                        <p:attrNameLst>
                                          <p:attrName>ppt_x</p:attrName>
                                        </p:attrNameLst>
                                      </p:cBhvr>
                                      <p:tavLst>
                                        <p:tav tm="0">
                                          <p:val>
                                            <p:strVal val="1+#ppt_w/2"/>
                                          </p:val>
                                        </p:tav>
                                        <p:tav tm="100000">
                                          <p:val>
                                            <p:strVal val="#ppt_x"/>
                                          </p:val>
                                        </p:tav>
                                      </p:tavLst>
                                    </p:anim>
                                    <p:anim calcmode="lin" valueType="num">
                                      <p:cBhvr additive="base">
                                        <p:cTn id="63" dur="500" fill="hold"/>
                                        <p:tgtEl>
                                          <p:spTgt spid="213"/>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216"/>
                                        </p:tgtEl>
                                        <p:attrNameLst>
                                          <p:attrName>style.visibility</p:attrName>
                                        </p:attrNameLst>
                                      </p:cBhvr>
                                      <p:to>
                                        <p:strVal val="visible"/>
                                      </p:to>
                                    </p:set>
                                    <p:anim calcmode="lin" valueType="num">
                                      <p:cBhvr additive="base">
                                        <p:cTn id="66" dur="500" fill="hold"/>
                                        <p:tgtEl>
                                          <p:spTgt spid="216"/>
                                        </p:tgtEl>
                                        <p:attrNameLst>
                                          <p:attrName>ppt_x</p:attrName>
                                        </p:attrNameLst>
                                      </p:cBhvr>
                                      <p:tavLst>
                                        <p:tav tm="0">
                                          <p:val>
                                            <p:strVal val="1+#ppt_w/2"/>
                                          </p:val>
                                        </p:tav>
                                        <p:tav tm="100000">
                                          <p:val>
                                            <p:strVal val="#ppt_x"/>
                                          </p:val>
                                        </p:tav>
                                      </p:tavLst>
                                    </p:anim>
                                    <p:anim calcmode="lin" valueType="num">
                                      <p:cBhvr additive="base">
                                        <p:cTn id="67" dur="500" fill="hold"/>
                                        <p:tgtEl>
                                          <p:spTgt spid="2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80" name="组合 79"/>
          <p:cNvGrpSpPr/>
          <p:nvPr/>
        </p:nvGrpSpPr>
        <p:grpSpPr>
          <a:xfrm>
            <a:off x="4146863" y="4945361"/>
            <a:ext cx="1225847" cy="1228327"/>
            <a:chOff x="4870744" y="3723878"/>
            <a:chExt cx="1057687" cy="1059827"/>
          </a:xfrm>
        </p:grpSpPr>
        <p:grpSp>
          <p:nvGrpSpPr>
            <p:cNvPr id="81" name="Group 10"/>
            <p:cNvGrpSpPr/>
            <p:nvPr/>
          </p:nvGrpSpPr>
          <p:grpSpPr>
            <a:xfrm>
              <a:off x="4870744" y="3723878"/>
              <a:ext cx="1057687" cy="1059827"/>
              <a:chOff x="3692576" y="1742634"/>
              <a:chExt cx="2790379" cy="2796023"/>
            </a:xfrm>
          </p:grpSpPr>
          <p:grpSp>
            <p:nvGrpSpPr>
              <p:cNvPr id="83" name="组合 79"/>
              <p:cNvGrpSpPr/>
              <p:nvPr/>
            </p:nvGrpSpPr>
            <p:grpSpPr bwMode="auto">
              <a:xfrm>
                <a:off x="3692576" y="1742634"/>
                <a:ext cx="2790379" cy="2796023"/>
                <a:chOff x="6379729" y="2488774"/>
                <a:chExt cx="2513016" cy="2513016"/>
              </a:xfrm>
            </p:grpSpPr>
            <p:sp>
              <p:nvSpPr>
                <p:cNvPr id="8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mj-ea"/>
                    <a:ea typeface="+mj-ea"/>
                  </a:endParaRPr>
                </a:p>
              </p:txBody>
            </p:sp>
            <p:sp>
              <p:nvSpPr>
                <p:cNvPr id="8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mj-ea"/>
                    <a:ea typeface="+mj-ea"/>
                  </a:endParaRPr>
                </a:p>
              </p:txBody>
            </p:sp>
          </p:grpSp>
          <p:sp>
            <p:nvSpPr>
              <p:cNvPr id="86" name="椭圆 80"/>
              <p:cNvSpPr/>
              <p:nvPr/>
            </p:nvSpPr>
            <p:spPr bwMode="auto">
              <a:xfrm>
                <a:off x="4101617" y="2137563"/>
                <a:ext cx="2016471" cy="2020559"/>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rgbClr val="FFFFFF"/>
                  </a:solidFill>
                  <a:latin typeface="+mj-ea"/>
                  <a:ea typeface="+mj-ea"/>
                </a:endParaRPr>
              </a:p>
            </p:txBody>
          </p:sp>
        </p:grpSp>
        <p:sp>
          <p:nvSpPr>
            <p:cNvPr id="82" name="KSO_Shape"/>
            <p:cNvSpPr/>
            <p:nvPr/>
          </p:nvSpPr>
          <p:spPr bwMode="auto">
            <a:xfrm>
              <a:off x="5207533" y="4092731"/>
              <a:ext cx="408407" cy="344423"/>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400" dirty="0">
                <a:solidFill>
                  <a:srgbClr val="FFFFFF"/>
                </a:solidFill>
                <a:ea typeface="微软雅黑" panose="020B0503020204020204" charset="-122"/>
              </a:endParaRPr>
            </a:p>
          </p:txBody>
        </p:sp>
      </p:grpSp>
      <p:grpSp>
        <p:nvGrpSpPr>
          <p:cNvPr id="89" name="组合 88"/>
          <p:cNvGrpSpPr/>
          <p:nvPr/>
        </p:nvGrpSpPr>
        <p:grpSpPr>
          <a:xfrm>
            <a:off x="3263447" y="3291661"/>
            <a:ext cx="1273751" cy="1276328"/>
            <a:chOff x="5199992" y="936788"/>
            <a:chExt cx="1057687" cy="1059827"/>
          </a:xfrm>
        </p:grpSpPr>
        <p:grpSp>
          <p:nvGrpSpPr>
            <p:cNvPr id="97" name="Group 10"/>
            <p:cNvGrpSpPr/>
            <p:nvPr/>
          </p:nvGrpSpPr>
          <p:grpSpPr>
            <a:xfrm>
              <a:off x="5199992" y="936788"/>
              <a:ext cx="1057687" cy="1059827"/>
              <a:chOff x="3692576" y="1742634"/>
              <a:chExt cx="2790379" cy="2796023"/>
            </a:xfrm>
          </p:grpSpPr>
          <p:grpSp>
            <p:nvGrpSpPr>
              <p:cNvPr id="99" name="组合 79"/>
              <p:cNvGrpSpPr/>
              <p:nvPr/>
            </p:nvGrpSpPr>
            <p:grpSpPr bwMode="auto">
              <a:xfrm>
                <a:off x="3692576" y="1742634"/>
                <a:ext cx="2790379" cy="2796023"/>
                <a:chOff x="6379729" y="2488774"/>
                <a:chExt cx="2513016" cy="2513016"/>
              </a:xfrm>
            </p:grpSpPr>
            <p:sp>
              <p:nvSpPr>
                <p:cNvPr id="10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mj-ea"/>
                    <a:ea typeface="+mj-ea"/>
                  </a:endParaRPr>
                </a:p>
              </p:txBody>
            </p:sp>
            <p:sp>
              <p:nvSpPr>
                <p:cNvPr id="165"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mj-ea"/>
                    <a:ea typeface="+mj-ea"/>
                  </a:endParaRPr>
                </a:p>
              </p:txBody>
            </p:sp>
          </p:grpSp>
          <p:sp>
            <p:nvSpPr>
              <p:cNvPr id="100" name="椭圆 80"/>
              <p:cNvSpPr/>
              <p:nvPr/>
            </p:nvSpPr>
            <p:spPr bwMode="auto">
              <a:xfrm>
                <a:off x="4101617" y="2137563"/>
                <a:ext cx="2016471" cy="2020559"/>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rgbClr val="FFFFFF"/>
                  </a:solidFill>
                  <a:latin typeface="+mj-ea"/>
                  <a:ea typeface="+mj-ea"/>
                </a:endParaRPr>
              </a:p>
            </p:txBody>
          </p:sp>
        </p:grpSp>
        <p:sp>
          <p:nvSpPr>
            <p:cNvPr id="98" name="KSO_Shape"/>
            <p:cNvSpPr/>
            <p:nvPr/>
          </p:nvSpPr>
          <p:spPr bwMode="auto">
            <a:xfrm>
              <a:off x="5532119" y="1318962"/>
              <a:ext cx="419101" cy="313627"/>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480000" anchor="ctr">
              <a:scene3d>
                <a:camera prst="orthographicFront"/>
                <a:lightRig rig="threePt" dir="t"/>
              </a:scene3d>
              <a:sp3d>
                <a:contourClr>
                  <a:srgbClr val="FFFFFF"/>
                </a:contourClr>
              </a:sp3d>
            </a:bodyPr>
            <a:lstStyle/>
            <a:p>
              <a:pPr algn="ctr">
                <a:defRPr/>
              </a:pPr>
              <a:endParaRPr lang="zh-CN" altLang="en-US" sz="2400" dirty="0">
                <a:solidFill>
                  <a:schemeClr val="bg1"/>
                </a:solidFill>
                <a:ea typeface="微软雅黑" panose="020B0503020204020204" charset="-122"/>
              </a:endParaRPr>
            </a:p>
          </p:txBody>
        </p:sp>
      </p:grpSp>
      <p:grpSp>
        <p:nvGrpSpPr>
          <p:cNvPr id="166" name="组合 165"/>
          <p:cNvGrpSpPr/>
          <p:nvPr/>
        </p:nvGrpSpPr>
        <p:grpSpPr>
          <a:xfrm>
            <a:off x="3949866" y="1515346"/>
            <a:ext cx="1225847" cy="1228327"/>
            <a:chOff x="4914190" y="671277"/>
            <a:chExt cx="1057687" cy="1059827"/>
          </a:xfrm>
        </p:grpSpPr>
        <p:grpSp>
          <p:nvGrpSpPr>
            <p:cNvPr id="167" name="Group 10"/>
            <p:cNvGrpSpPr/>
            <p:nvPr/>
          </p:nvGrpSpPr>
          <p:grpSpPr>
            <a:xfrm>
              <a:off x="4914190" y="671277"/>
              <a:ext cx="1057687" cy="1059827"/>
              <a:chOff x="3692576" y="1742634"/>
              <a:chExt cx="2790379" cy="2796023"/>
            </a:xfrm>
          </p:grpSpPr>
          <p:grpSp>
            <p:nvGrpSpPr>
              <p:cNvPr id="169" name="组合 79"/>
              <p:cNvGrpSpPr/>
              <p:nvPr/>
            </p:nvGrpSpPr>
            <p:grpSpPr bwMode="auto">
              <a:xfrm>
                <a:off x="3692576" y="1742634"/>
                <a:ext cx="2790379" cy="2796023"/>
                <a:chOff x="6379729" y="2488774"/>
                <a:chExt cx="2513016" cy="2513016"/>
              </a:xfrm>
            </p:grpSpPr>
            <p:sp>
              <p:nvSpPr>
                <p:cNvPr id="17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mj-ea"/>
                    <a:ea typeface="+mj-ea"/>
                  </a:endParaRPr>
                </a:p>
              </p:txBody>
            </p:sp>
            <p:sp>
              <p:nvSpPr>
                <p:cNvPr id="17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mj-ea"/>
                    <a:ea typeface="+mj-ea"/>
                  </a:endParaRPr>
                </a:p>
              </p:txBody>
            </p:sp>
          </p:grpSp>
          <p:sp>
            <p:nvSpPr>
              <p:cNvPr id="170" name="椭圆 80"/>
              <p:cNvSpPr/>
              <p:nvPr/>
            </p:nvSpPr>
            <p:spPr bwMode="auto">
              <a:xfrm>
                <a:off x="4101617" y="2137563"/>
                <a:ext cx="2016471" cy="2020559"/>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rgbClr val="FFFFFF"/>
                  </a:solidFill>
                  <a:latin typeface="+mj-ea"/>
                  <a:ea typeface="+mj-ea"/>
                </a:endParaRPr>
              </a:p>
            </p:txBody>
          </p:sp>
        </p:grpSp>
        <p:sp>
          <p:nvSpPr>
            <p:cNvPr id="168" name="KSO_Shape"/>
            <p:cNvSpPr/>
            <p:nvPr/>
          </p:nvSpPr>
          <p:spPr bwMode="auto">
            <a:xfrm>
              <a:off x="5283471" y="992844"/>
              <a:ext cx="335868" cy="390545"/>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400" dirty="0">
                <a:solidFill>
                  <a:srgbClr val="FFFFFF"/>
                </a:solidFill>
                <a:ea typeface="微软雅黑" panose="020B0503020204020204" charset="-122"/>
              </a:endParaRPr>
            </a:p>
          </p:txBody>
        </p:sp>
      </p:grpSp>
      <p:grpSp>
        <p:nvGrpSpPr>
          <p:cNvPr id="173" name="Group 10"/>
          <p:cNvGrpSpPr/>
          <p:nvPr/>
        </p:nvGrpSpPr>
        <p:grpSpPr>
          <a:xfrm>
            <a:off x="7070414" y="3164471"/>
            <a:ext cx="1410249" cy="1413103"/>
            <a:chOff x="3692576" y="1742634"/>
            <a:chExt cx="2790379" cy="2796023"/>
          </a:xfrm>
        </p:grpSpPr>
        <p:grpSp>
          <p:nvGrpSpPr>
            <p:cNvPr id="174" name="组合 79"/>
            <p:cNvGrpSpPr/>
            <p:nvPr/>
          </p:nvGrpSpPr>
          <p:grpSpPr bwMode="auto">
            <a:xfrm>
              <a:off x="3692576" y="1742634"/>
              <a:ext cx="2790379" cy="2796023"/>
              <a:chOff x="6379729" y="2488774"/>
              <a:chExt cx="2513016" cy="2513016"/>
            </a:xfrm>
          </p:grpSpPr>
          <p:sp>
            <p:nvSpPr>
              <p:cNvPr id="17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mj-ea"/>
                  <a:ea typeface="+mj-ea"/>
                </a:endParaRPr>
              </a:p>
            </p:txBody>
          </p:sp>
          <p:sp>
            <p:nvSpPr>
              <p:cNvPr id="17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mj-ea"/>
                  <a:ea typeface="+mj-ea"/>
                </a:endParaRPr>
              </a:p>
            </p:txBody>
          </p:sp>
        </p:grpSp>
        <p:sp>
          <p:nvSpPr>
            <p:cNvPr id="175" name="椭圆 80"/>
            <p:cNvSpPr/>
            <p:nvPr/>
          </p:nvSpPr>
          <p:spPr bwMode="auto">
            <a:xfrm>
              <a:off x="4101617" y="2137563"/>
              <a:ext cx="2016471" cy="2020559"/>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600" kern="0" dirty="0">
                  <a:solidFill>
                    <a:srgbClr val="FFFFFF"/>
                  </a:solidFill>
                  <a:latin typeface="+mj-ea"/>
                  <a:ea typeface="+mj-ea"/>
                </a:rPr>
                <a:t>标题文字</a:t>
              </a:r>
            </a:p>
          </p:txBody>
        </p:sp>
      </p:grpSp>
      <p:sp>
        <p:nvSpPr>
          <p:cNvPr id="178" name="Line 11"/>
          <p:cNvSpPr>
            <a:spLocks noChangeShapeType="1"/>
          </p:cNvSpPr>
          <p:nvPr/>
        </p:nvSpPr>
        <p:spPr bwMode="auto">
          <a:xfrm flipH="1" flipV="1">
            <a:off x="5404775" y="2684419"/>
            <a:ext cx="1473619" cy="754575"/>
          </a:xfrm>
          <a:prstGeom prst="line">
            <a:avLst/>
          </a:prstGeom>
          <a:noFill/>
          <a:ln w="12700" cap="flat">
            <a:solidFill>
              <a:schemeClr val="bg1"/>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79" name="Line 12"/>
          <p:cNvSpPr>
            <a:spLocks noChangeShapeType="1"/>
          </p:cNvSpPr>
          <p:nvPr/>
        </p:nvSpPr>
        <p:spPr bwMode="auto">
          <a:xfrm flipH="1">
            <a:off x="5627071" y="4199939"/>
            <a:ext cx="1251323" cy="768260"/>
          </a:xfrm>
          <a:prstGeom prst="line">
            <a:avLst/>
          </a:prstGeom>
          <a:noFill/>
          <a:ln w="12700" cap="flat">
            <a:solidFill>
              <a:schemeClr val="bg1"/>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80" name="Line 13"/>
          <p:cNvSpPr>
            <a:spLocks noChangeShapeType="1"/>
          </p:cNvSpPr>
          <p:nvPr/>
        </p:nvSpPr>
        <p:spPr bwMode="auto">
          <a:xfrm flipH="1">
            <a:off x="4899153" y="3836547"/>
            <a:ext cx="1979240" cy="0"/>
          </a:xfrm>
          <a:prstGeom prst="line">
            <a:avLst/>
          </a:prstGeom>
          <a:noFill/>
          <a:ln w="12700" cap="flat">
            <a:solidFill>
              <a:schemeClr val="bg1"/>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81" name="TextBox 180"/>
          <p:cNvSpPr txBox="1"/>
          <p:nvPr/>
        </p:nvSpPr>
        <p:spPr>
          <a:xfrm>
            <a:off x="8775157" y="2516298"/>
            <a:ext cx="2688299" cy="3169457"/>
          </a:xfrm>
          <a:prstGeom prst="rect">
            <a:avLst/>
          </a:prstGeom>
          <a:noFill/>
          <a:ln>
            <a:noFill/>
          </a:ln>
        </p:spPr>
        <p:txBody>
          <a:bodyPr wrap="square" rtlCol="0">
            <a:spAutoFit/>
          </a:bodyPr>
          <a:lstStyle/>
          <a:p>
            <a:pPr>
              <a:lnSpc>
                <a:spcPct val="150000"/>
              </a:lnSpc>
            </a:pPr>
            <a:r>
              <a:rPr lang="zh-CN" altLang="en-US" sz="1335" dirty="0">
                <a:solidFill>
                  <a:schemeClr val="bg1"/>
                </a:solidFill>
                <a:latin typeface="微软雅黑" panose="020B0503020204020204" charset="-122"/>
                <a:ea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charset="-122"/>
              <a:ea typeface="微软雅黑" panose="020B0503020204020204" charset="-122"/>
              <a:sym typeface="微软雅黑" panose="020B0503020204020204" charset="-122"/>
            </a:endParaRPr>
          </a:p>
          <a:p>
            <a:pPr>
              <a:lnSpc>
                <a:spcPct val="150000"/>
              </a:lnSpc>
            </a:pPr>
            <a:endParaRPr lang="zh-CN" altLang="en-US" sz="1335" dirty="0">
              <a:solidFill>
                <a:schemeClr val="bg1"/>
              </a:solidFill>
              <a:latin typeface="微软雅黑" panose="020B0503020204020204" charset="-122"/>
              <a:ea typeface="微软雅黑" panose="020B0503020204020204" charset="-122"/>
              <a:sym typeface="微软雅黑" panose="020B0503020204020204" charset="-122"/>
            </a:endParaRPr>
          </a:p>
          <a:p>
            <a:pPr>
              <a:lnSpc>
                <a:spcPct val="150000"/>
              </a:lnSpc>
            </a:pPr>
            <a:endParaRPr lang="zh-CN" altLang="en-US" sz="1335"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82" name="TextBox 181"/>
          <p:cNvSpPr txBox="1"/>
          <p:nvPr/>
        </p:nvSpPr>
        <p:spPr>
          <a:xfrm>
            <a:off x="2077861" y="1775058"/>
            <a:ext cx="1382489" cy="287323"/>
          </a:xfrm>
          <a:prstGeom prst="rect">
            <a:avLst/>
          </a:prstGeom>
          <a:noFill/>
        </p:spPr>
        <p:txBody>
          <a:bodyPr wrap="square" lIns="0" tIns="0" rIns="0" bIns="0" rtlCol="0">
            <a:spAutoFit/>
          </a:bodyPr>
          <a:lstStyle/>
          <a:p>
            <a:pPr algn="ctr"/>
            <a:r>
              <a:rPr lang="zh-CN" altLang="en-US" sz="1865" dirty="0">
                <a:solidFill>
                  <a:schemeClr val="tx2"/>
                </a:solidFill>
                <a:latin typeface="微软雅黑" panose="020B0503020204020204" charset="-122"/>
                <a:ea typeface="微软雅黑" panose="020B0503020204020204" charset="-122"/>
              </a:rPr>
              <a:t>标题文字</a:t>
            </a:r>
          </a:p>
        </p:txBody>
      </p:sp>
      <p:sp>
        <p:nvSpPr>
          <p:cNvPr id="183" name="TextBox 182"/>
          <p:cNvSpPr txBox="1"/>
          <p:nvPr/>
        </p:nvSpPr>
        <p:spPr>
          <a:xfrm>
            <a:off x="1855930" y="2215608"/>
            <a:ext cx="1604421" cy="225767"/>
          </a:xfrm>
          <a:prstGeom prst="rect">
            <a:avLst/>
          </a:prstGeom>
          <a:noFill/>
        </p:spPr>
        <p:txBody>
          <a:bodyPr wrap="square" lIns="0" tIns="0" rIns="0" bIns="0" rtlCol="0">
            <a:spAutoFit/>
          </a:bodyPr>
          <a:lstStyle/>
          <a:p>
            <a:pPr algn="ctr"/>
            <a:r>
              <a:rPr lang="zh-CN" altLang="en-US" sz="1465" dirty="0">
                <a:solidFill>
                  <a:schemeClr val="bg1"/>
                </a:solidFill>
                <a:latin typeface="微软雅黑" panose="020B0503020204020204" charset="-122"/>
                <a:ea typeface="微软雅黑" panose="020B0503020204020204" charset="-122"/>
              </a:rPr>
              <a:t>点击输入说明文字</a:t>
            </a:r>
          </a:p>
        </p:txBody>
      </p:sp>
      <p:sp>
        <p:nvSpPr>
          <p:cNvPr id="184" name="TextBox 183"/>
          <p:cNvSpPr txBox="1"/>
          <p:nvPr/>
        </p:nvSpPr>
        <p:spPr>
          <a:xfrm>
            <a:off x="1190315" y="3554205"/>
            <a:ext cx="1775091" cy="287323"/>
          </a:xfrm>
          <a:prstGeom prst="rect">
            <a:avLst/>
          </a:prstGeom>
          <a:noFill/>
        </p:spPr>
        <p:txBody>
          <a:bodyPr wrap="square" lIns="0" tIns="0" rIns="0" bIns="0" rtlCol="0">
            <a:spAutoFit/>
          </a:bodyPr>
          <a:lstStyle/>
          <a:p>
            <a:pPr algn="ctr"/>
            <a:r>
              <a:rPr lang="zh-CN" altLang="en-US" sz="1865" dirty="0">
                <a:solidFill>
                  <a:schemeClr val="bg2"/>
                </a:solidFill>
                <a:latin typeface="微软雅黑" panose="020B0503020204020204" charset="-122"/>
                <a:ea typeface="微软雅黑" panose="020B0503020204020204" charset="-122"/>
              </a:rPr>
              <a:t>标题文字</a:t>
            </a:r>
          </a:p>
        </p:txBody>
      </p:sp>
      <p:sp>
        <p:nvSpPr>
          <p:cNvPr id="185" name="TextBox 184"/>
          <p:cNvSpPr txBox="1"/>
          <p:nvPr/>
        </p:nvSpPr>
        <p:spPr>
          <a:xfrm>
            <a:off x="1300190" y="3994755"/>
            <a:ext cx="1555341" cy="225767"/>
          </a:xfrm>
          <a:prstGeom prst="rect">
            <a:avLst/>
          </a:prstGeom>
          <a:noFill/>
        </p:spPr>
        <p:txBody>
          <a:bodyPr wrap="square" lIns="0" tIns="0" rIns="0" bIns="0" rtlCol="0">
            <a:spAutoFit/>
          </a:bodyPr>
          <a:lstStyle/>
          <a:p>
            <a:pPr algn="ctr"/>
            <a:r>
              <a:rPr lang="zh-CN" altLang="en-US" sz="1465" dirty="0">
                <a:solidFill>
                  <a:schemeClr val="bg1"/>
                </a:solidFill>
                <a:latin typeface="微软雅黑" panose="020B0503020204020204" charset="-122"/>
                <a:ea typeface="微软雅黑" panose="020B0503020204020204" charset="-122"/>
              </a:rPr>
              <a:t>点击输入说明文字</a:t>
            </a:r>
          </a:p>
        </p:txBody>
      </p:sp>
      <p:sp>
        <p:nvSpPr>
          <p:cNvPr id="186" name="TextBox 185"/>
          <p:cNvSpPr txBox="1"/>
          <p:nvPr/>
        </p:nvSpPr>
        <p:spPr>
          <a:xfrm>
            <a:off x="2092792" y="5420860"/>
            <a:ext cx="1555341" cy="287323"/>
          </a:xfrm>
          <a:prstGeom prst="rect">
            <a:avLst/>
          </a:prstGeom>
          <a:noFill/>
        </p:spPr>
        <p:txBody>
          <a:bodyPr wrap="square" lIns="0" tIns="0" rIns="0" bIns="0" rtlCol="0">
            <a:spAutoFit/>
          </a:bodyPr>
          <a:lstStyle/>
          <a:p>
            <a:pPr algn="ctr"/>
            <a:r>
              <a:rPr lang="zh-CN" altLang="en-US" sz="1865" dirty="0">
                <a:solidFill>
                  <a:schemeClr val="tx2"/>
                </a:solidFill>
                <a:latin typeface="微软雅黑" panose="020B0503020204020204" charset="-122"/>
                <a:ea typeface="微软雅黑" panose="020B0503020204020204" charset="-122"/>
              </a:rPr>
              <a:t>标题文字</a:t>
            </a:r>
          </a:p>
        </p:txBody>
      </p:sp>
      <p:sp>
        <p:nvSpPr>
          <p:cNvPr id="187" name="TextBox 186"/>
          <p:cNvSpPr txBox="1"/>
          <p:nvPr/>
        </p:nvSpPr>
        <p:spPr>
          <a:xfrm>
            <a:off x="2092792" y="5861410"/>
            <a:ext cx="1555341" cy="225767"/>
          </a:xfrm>
          <a:prstGeom prst="rect">
            <a:avLst/>
          </a:prstGeom>
          <a:noFill/>
        </p:spPr>
        <p:txBody>
          <a:bodyPr wrap="square" lIns="0" tIns="0" rIns="0" bIns="0" rtlCol="0">
            <a:spAutoFit/>
          </a:bodyPr>
          <a:lstStyle/>
          <a:p>
            <a:pPr algn="ctr"/>
            <a:r>
              <a:rPr lang="zh-CN" altLang="en-US" sz="1465" dirty="0">
                <a:solidFill>
                  <a:schemeClr val="bg1"/>
                </a:solidFill>
                <a:latin typeface="微软雅黑" panose="020B0503020204020204" charset="-122"/>
                <a:ea typeface="微软雅黑" panose="020B0503020204020204" charset="-122"/>
              </a:rPr>
              <a:t>点击输入说明文字</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73"/>
                                        </p:tgtEl>
                                        <p:attrNameLst>
                                          <p:attrName>style.visibility</p:attrName>
                                        </p:attrNameLst>
                                      </p:cBhvr>
                                      <p:to>
                                        <p:strVal val="visible"/>
                                      </p:to>
                                    </p:set>
                                    <p:anim calcmode="lin" valueType="num">
                                      <p:cBhvr>
                                        <p:cTn id="12" dur="500" fill="hold"/>
                                        <p:tgtEl>
                                          <p:spTgt spid="173"/>
                                        </p:tgtEl>
                                        <p:attrNameLst>
                                          <p:attrName>ppt_w</p:attrName>
                                        </p:attrNameLst>
                                      </p:cBhvr>
                                      <p:tavLst>
                                        <p:tav tm="0">
                                          <p:val>
                                            <p:fltVal val="0"/>
                                          </p:val>
                                        </p:tav>
                                        <p:tav tm="100000">
                                          <p:val>
                                            <p:strVal val="#ppt_w"/>
                                          </p:val>
                                        </p:tav>
                                      </p:tavLst>
                                    </p:anim>
                                    <p:anim calcmode="lin" valueType="num">
                                      <p:cBhvr>
                                        <p:cTn id="13" dur="500" fill="hold"/>
                                        <p:tgtEl>
                                          <p:spTgt spid="173"/>
                                        </p:tgtEl>
                                        <p:attrNameLst>
                                          <p:attrName>ppt_h</p:attrName>
                                        </p:attrNameLst>
                                      </p:cBhvr>
                                      <p:tavLst>
                                        <p:tav tm="0">
                                          <p:val>
                                            <p:fltVal val="0"/>
                                          </p:val>
                                        </p:tav>
                                        <p:tav tm="100000">
                                          <p:val>
                                            <p:strVal val="#ppt_h"/>
                                          </p:val>
                                        </p:tav>
                                      </p:tavLst>
                                    </p:anim>
                                    <p:animEffect transition="in" filter="fade">
                                      <p:cBhvr>
                                        <p:cTn id="14" dur="500"/>
                                        <p:tgtEl>
                                          <p:spTgt spid="17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78"/>
                                        </p:tgtEl>
                                        <p:attrNameLst>
                                          <p:attrName>style.visibility</p:attrName>
                                        </p:attrNameLst>
                                      </p:cBhvr>
                                      <p:to>
                                        <p:strVal val="visible"/>
                                      </p:to>
                                    </p:set>
                                    <p:animEffect transition="in" filter="wipe(right)">
                                      <p:cBhvr>
                                        <p:cTn id="19" dur="500"/>
                                        <p:tgtEl>
                                          <p:spTgt spid="178"/>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80"/>
                                        </p:tgtEl>
                                        <p:attrNameLst>
                                          <p:attrName>style.visibility</p:attrName>
                                        </p:attrNameLst>
                                      </p:cBhvr>
                                      <p:to>
                                        <p:strVal val="visible"/>
                                      </p:to>
                                    </p:set>
                                    <p:animEffect transition="in" filter="wipe(right)">
                                      <p:cBhvr>
                                        <p:cTn id="22" dur="500"/>
                                        <p:tgtEl>
                                          <p:spTgt spid="180"/>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79"/>
                                        </p:tgtEl>
                                        <p:attrNameLst>
                                          <p:attrName>style.visibility</p:attrName>
                                        </p:attrNameLst>
                                      </p:cBhvr>
                                      <p:to>
                                        <p:strVal val="visible"/>
                                      </p:to>
                                    </p:set>
                                    <p:animEffect transition="in" filter="wipe(right)">
                                      <p:cBhvr>
                                        <p:cTn id="25" dur="500"/>
                                        <p:tgtEl>
                                          <p:spTgt spid="17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66"/>
                                        </p:tgtEl>
                                        <p:attrNameLst>
                                          <p:attrName>style.visibility</p:attrName>
                                        </p:attrNameLst>
                                      </p:cBhvr>
                                      <p:to>
                                        <p:strVal val="visible"/>
                                      </p:to>
                                    </p:set>
                                    <p:anim calcmode="lin" valueType="num">
                                      <p:cBhvr>
                                        <p:cTn id="30" dur="500" fill="hold"/>
                                        <p:tgtEl>
                                          <p:spTgt spid="166"/>
                                        </p:tgtEl>
                                        <p:attrNameLst>
                                          <p:attrName>ppt_w</p:attrName>
                                        </p:attrNameLst>
                                      </p:cBhvr>
                                      <p:tavLst>
                                        <p:tav tm="0">
                                          <p:val>
                                            <p:fltVal val="0"/>
                                          </p:val>
                                        </p:tav>
                                        <p:tav tm="100000">
                                          <p:val>
                                            <p:strVal val="#ppt_w"/>
                                          </p:val>
                                        </p:tav>
                                      </p:tavLst>
                                    </p:anim>
                                    <p:anim calcmode="lin" valueType="num">
                                      <p:cBhvr>
                                        <p:cTn id="31" dur="500" fill="hold"/>
                                        <p:tgtEl>
                                          <p:spTgt spid="166"/>
                                        </p:tgtEl>
                                        <p:attrNameLst>
                                          <p:attrName>ppt_h</p:attrName>
                                        </p:attrNameLst>
                                      </p:cBhvr>
                                      <p:tavLst>
                                        <p:tav tm="0">
                                          <p:val>
                                            <p:fltVal val="0"/>
                                          </p:val>
                                        </p:tav>
                                        <p:tav tm="100000">
                                          <p:val>
                                            <p:strVal val="#ppt_h"/>
                                          </p:val>
                                        </p:tav>
                                      </p:tavLst>
                                    </p:anim>
                                    <p:animEffect transition="in" filter="fade">
                                      <p:cBhvr>
                                        <p:cTn id="32" dur="500"/>
                                        <p:tgtEl>
                                          <p:spTgt spid="166"/>
                                        </p:tgtEl>
                                      </p:cBhvr>
                                    </p:animEffect>
                                  </p:childTnLst>
                                </p:cTn>
                              </p:par>
                              <p:par>
                                <p:cTn id="33" presetID="53" presetClass="entr" presetSubtype="16" fill="hold" nodeType="withEffect">
                                  <p:stCondLst>
                                    <p:cond delay="0"/>
                                  </p:stCondLst>
                                  <p:childTnLst>
                                    <p:set>
                                      <p:cBhvr>
                                        <p:cTn id="34" dur="1" fill="hold">
                                          <p:stCondLst>
                                            <p:cond delay="0"/>
                                          </p:stCondLst>
                                        </p:cTn>
                                        <p:tgtEl>
                                          <p:spTgt spid="89"/>
                                        </p:tgtEl>
                                        <p:attrNameLst>
                                          <p:attrName>style.visibility</p:attrName>
                                        </p:attrNameLst>
                                      </p:cBhvr>
                                      <p:to>
                                        <p:strVal val="visible"/>
                                      </p:to>
                                    </p:set>
                                    <p:anim calcmode="lin" valueType="num">
                                      <p:cBhvr>
                                        <p:cTn id="35" dur="500" fill="hold"/>
                                        <p:tgtEl>
                                          <p:spTgt spid="89"/>
                                        </p:tgtEl>
                                        <p:attrNameLst>
                                          <p:attrName>ppt_w</p:attrName>
                                        </p:attrNameLst>
                                      </p:cBhvr>
                                      <p:tavLst>
                                        <p:tav tm="0">
                                          <p:val>
                                            <p:fltVal val="0"/>
                                          </p:val>
                                        </p:tav>
                                        <p:tav tm="100000">
                                          <p:val>
                                            <p:strVal val="#ppt_w"/>
                                          </p:val>
                                        </p:tav>
                                      </p:tavLst>
                                    </p:anim>
                                    <p:anim calcmode="lin" valueType="num">
                                      <p:cBhvr>
                                        <p:cTn id="36" dur="500" fill="hold"/>
                                        <p:tgtEl>
                                          <p:spTgt spid="89"/>
                                        </p:tgtEl>
                                        <p:attrNameLst>
                                          <p:attrName>ppt_h</p:attrName>
                                        </p:attrNameLst>
                                      </p:cBhvr>
                                      <p:tavLst>
                                        <p:tav tm="0">
                                          <p:val>
                                            <p:fltVal val="0"/>
                                          </p:val>
                                        </p:tav>
                                        <p:tav tm="100000">
                                          <p:val>
                                            <p:strVal val="#ppt_h"/>
                                          </p:val>
                                        </p:tav>
                                      </p:tavLst>
                                    </p:anim>
                                    <p:animEffect transition="in" filter="fade">
                                      <p:cBhvr>
                                        <p:cTn id="37" dur="500"/>
                                        <p:tgtEl>
                                          <p:spTgt spid="89"/>
                                        </p:tgtEl>
                                      </p:cBhvr>
                                    </p:animEffect>
                                  </p:childTnLst>
                                </p:cTn>
                              </p:par>
                              <p:par>
                                <p:cTn id="38" presetID="53" presetClass="entr" presetSubtype="16" fill="hold" nodeType="with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82"/>
                                        </p:tgtEl>
                                        <p:attrNameLst>
                                          <p:attrName>style.visibility</p:attrName>
                                        </p:attrNameLst>
                                      </p:cBhvr>
                                      <p:to>
                                        <p:strVal val="visible"/>
                                      </p:to>
                                    </p:set>
                                    <p:anim calcmode="lin" valueType="num">
                                      <p:cBhvr additive="base">
                                        <p:cTn id="47" dur="500" fill="hold"/>
                                        <p:tgtEl>
                                          <p:spTgt spid="182"/>
                                        </p:tgtEl>
                                        <p:attrNameLst>
                                          <p:attrName>ppt_x</p:attrName>
                                        </p:attrNameLst>
                                      </p:cBhvr>
                                      <p:tavLst>
                                        <p:tav tm="0">
                                          <p:val>
                                            <p:strVal val="0-#ppt_w/2"/>
                                          </p:val>
                                        </p:tav>
                                        <p:tav tm="100000">
                                          <p:val>
                                            <p:strVal val="#ppt_x"/>
                                          </p:val>
                                        </p:tav>
                                      </p:tavLst>
                                    </p:anim>
                                    <p:anim calcmode="lin" valueType="num">
                                      <p:cBhvr additive="base">
                                        <p:cTn id="48" dur="500" fill="hold"/>
                                        <p:tgtEl>
                                          <p:spTgt spid="18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83"/>
                                        </p:tgtEl>
                                        <p:attrNameLst>
                                          <p:attrName>style.visibility</p:attrName>
                                        </p:attrNameLst>
                                      </p:cBhvr>
                                      <p:to>
                                        <p:strVal val="visible"/>
                                      </p:to>
                                    </p:set>
                                    <p:anim calcmode="lin" valueType="num">
                                      <p:cBhvr additive="base">
                                        <p:cTn id="51" dur="500" fill="hold"/>
                                        <p:tgtEl>
                                          <p:spTgt spid="183"/>
                                        </p:tgtEl>
                                        <p:attrNameLst>
                                          <p:attrName>ppt_x</p:attrName>
                                        </p:attrNameLst>
                                      </p:cBhvr>
                                      <p:tavLst>
                                        <p:tav tm="0">
                                          <p:val>
                                            <p:strVal val="0-#ppt_w/2"/>
                                          </p:val>
                                        </p:tav>
                                        <p:tav tm="100000">
                                          <p:val>
                                            <p:strVal val="#ppt_x"/>
                                          </p:val>
                                        </p:tav>
                                      </p:tavLst>
                                    </p:anim>
                                    <p:anim calcmode="lin" valueType="num">
                                      <p:cBhvr additive="base">
                                        <p:cTn id="52" dur="500" fill="hold"/>
                                        <p:tgtEl>
                                          <p:spTgt spid="183"/>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84"/>
                                        </p:tgtEl>
                                        <p:attrNameLst>
                                          <p:attrName>style.visibility</p:attrName>
                                        </p:attrNameLst>
                                      </p:cBhvr>
                                      <p:to>
                                        <p:strVal val="visible"/>
                                      </p:to>
                                    </p:set>
                                    <p:anim calcmode="lin" valueType="num">
                                      <p:cBhvr additive="base">
                                        <p:cTn id="55" dur="500" fill="hold"/>
                                        <p:tgtEl>
                                          <p:spTgt spid="184"/>
                                        </p:tgtEl>
                                        <p:attrNameLst>
                                          <p:attrName>ppt_x</p:attrName>
                                        </p:attrNameLst>
                                      </p:cBhvr>
                                      <p:tavLst>
                                        <p:tav tm="0">
                                          <p:val>
                                            <p:strVal val="0-#ppt_w/2"/>
                                          </p:val>
                                        </p:tav>
                                        <p:tav tm="100000">
                                          <p:val>
                                            <p:strVal val="#ppt_x"/>
                                          </p:val>
                                        </p:tav>
                                      </p:tavLst>
                                    </p:anim>
                                    <p:anim calcmode="lin" valueType="num">
                                      <p:cBhvr additive="base">
                                        <p:cTn id="56" dur="500" fill="hold"/>
                                        <p:tgtEl>
                                          <p:spTgt spid="184"/>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85"/>
                                        </p:tgtEl>
                                        <p:attrNameLst>
                                          <p:attrName>style.visibility</p:attrName>
                                        </p:attrNameLst>
                                      </p:cBhvr>
                                      <p:to>
                                        <p:strVal val="visible"/>
                                      </p:to>
                                    </p:set>
                                    <p:anim calcmode="lin" valueType="num">
                                      <p:cBhvr additive="base">
                                        <p:cTn id="59" dur="500" fill="hold"/>
                                        <p:tgtEl>
                                          <p:spTgt spid="185"/>
                                        </p:tgtEl>
                                        <p:attrNameLst>
                                          <p:attrName>ppt_x</p:attrName>
                                        </p:attrNameLst>
                                      </p:cBhvr>
                                      <p:tavLst>
                                        <p:tav tm="0">
                                          <p:val>
                                            <p:strVal val="0-#ppt_w/2"/>
                                          </p:val>
                                        </p:tav>
                                        <p:tav tm="100000">
                                          <p:val>
                                            <p:strVal val="#ppt_x"/>
                                          </p:val>
                                        </p:tav>
                                      </p:tavLst>
                                    </p:anim>
                                    <p:anim calcmode="lin" valueType="num">
                                      <p:cBhvr additive="base">
                                        <p:cTn id="60" dur="500" fill="hold"/>
                                        <p:tgtEl>
                                          <p:spTgt spid="185"/>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86"/>
                                        </p:tgtEl>
                                        <p:attrNameLst>
                                          <p:attrName>style.visibility</p:attrName>
                                        </p:attrNameLst>
                                      </p:cBhvr>
                                      <p:to>
                                        <p:strVal val="visible"/>
                                      </p:to>
                                    </p:set>
                                    <p:anim calcmode="lin" valueType="num">
                                      <p:cBhvr additive="base">
                                        <p:cTn id="63" dur="500" fill="hold"/>
                                        <p:tgtEl>
                                          <p:spTgt spid="186"/>
                                        </p:tgtEl>
                                        <p:attrNameLst>
                                          <p:attrName>ppt_x</p:attrName>
                                        </p:attrNameLst>
                                      </p:cBhvr>
                                      <p:tavLst>
                                        <p:tav tm="0">
                                          <p:val>
                                            <p:strVal val="0-#ppt_w/2"/>
                                          </p:val>
                                        </p:tav>
                                        <p:tav tm="100000">
                                          <p:val>
                                            <p:strVal val="#ppt_x"/>
                                          </p:val>
                                        </p:tav>
                                      </p:tavLst>
                                    </p:anim>
                                    <p:anim calcmode="lin" valueType="num">
                                      <p:cBhvr additive="base">
                                        <p:cTn id="64" dur="500" fill="hold"/>
                                        <p:tgtEl>
                                          <p:spTgt spid="18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87"/>
                                        </p:tgtEl>
                                        <p:attrNameLst>
                                          <p:attrName>style.visibility</p:attrName>
                                        </p:attrNameLst>
                                      </p:cBhvr>
                                      <p:to>
                                        <p:strVal val="visible"/>
                                      </p:to>
                                    </p:set>
                                    <p:anim calcmode="lin" valueType="num">
                                      <p:cBhvr additive="base">
                                        <p:cTn id="67" dur="500" fill="hold"/>
                                        <p:tgtEl>
                                          <p:spTgt spid="187"/>
                                        </p:tgtEl>
                                        <p:attrNameLst>
                                          <p:attrName>ppt_x</p:attrName>
                                        </p:attrNameLst>
                                      </p:cBhvr>
                                      <p:tavLst>
                                        <p:tav tm="0">
                                          <p:val>
                                            <p:strVal val="0-#ppt_w/2"/>
                                          </p:val>
                                        </p:tav>
                                        <p:tav tm="100000">
                                          <p:val>
                                            <p:strVal val="#ppt_x"/>
                                          </p:val>
                                        </p:tav>
                                      </p:tavLst>
                                    </p:anim>
                                    <p:anim calcmode="lin" valueType="num">
                                      <p:cBhvr additive="base">
                                        <p:cTn id="68" dur="500" fill="hold"/>
                                        <p:tgtEl>
                                          <p:spTgt spid="187"/>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81"/>
                                        </p:tgtEl>
                                        <p:attrNameLst>
                                          <p:attrName>style.visibility</p:attrName>
                                        </p:attrNameLst>
                                      </p:cBhvr>
                                      <p:to>
                                        <p:strVal val="visible"/>
                                      </p:to>
                                    </p:set>
                                    <p:anim calcmode="lin" valueType="num">
                                      <p:cBhvr additive="base">
                                        <p:cTn id="73" dur="500" fill="hold"/>
                                        <p:tgtEl>
                                          <p:spTgt spid="181"/>
                                        </p:tgtEl>
                                        <p:attrNameLst>
                                          <p:attrName>ppt_x</p:attrName>
                                        </p:attrNameLst>
                                      </p:cBhvr>
                                      <p:tavLst>
                                        <p:tav tm="0">
                                          <p:val>
                                            <p:strVal val="1+#ppt_w/2"/>
                                          </p:val>
                                        </p:tav>
                                        <p:tav tm="100000">
                                          <p:val>
                                            <p:strVal val="#ppt_x"/>
                                          </p:val>
                                        </p:tav>
                                      </p:tavLst>
                                    </p:anim>
                                    <p:anim calcmode="lin" valueType="num">
                                      <p:cBhvr additive="base">
                                        <p:cTn id="74" dur="500" fill="hold"/>
                                        <p:tgtEl>
                                          <p:spTgt spid="1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P spid="179" grpId="0" animBg="1"/>
      <p:bldP spid="180" grpId="0" animBg="1"/>
      <p:bldP spid="181" grpId="0"/>
      <p:bldP spid="182" grpId="0"/>
      <p:bldP spid="183" grpId="0"/>
      <p:bldP spid="184" grpId="0"/>
      <p:bldP spid="185" grpId="0"/>
      <p:bldP spid="186" grpId="0"/>
      <p:bldP spid="18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77437" y="1536401"/>
            <a:ext cx="9130907" cy="5047979"/>
            <a:chOff x="2567608" y="1478345"/>
            <a:chExt cx="7056784" cy="3901310"/>
          </a:xfrm>
        </p:grpSpPr>
        <p:sp>
          <p:nvSpPr>
            <p:cNvPr id="32" name="圆角矩形 31"/>
            <p:cNvSpPr/>
            <p:nvPr/>
          </p:nvSpPr>
          <p:spPr>
            <a:xfrm>
              <a:off x="2567608" y="1478345"/>
              <a:ext cx="7056784" cy="2880320"/>
            </a:xfrm>
            <a:prstGeom prst="roundRect">
              <a:avLst>
                <a:gd name="adj" fmla="val 996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ea"/>
                <a:ea typeface="+mj-ea"/>
              </a:endParaRPr>
            </a:p>
          </p:txBody>
        </p:sp>
        <p:sp>
          <p:nvSpPr>
            <p:cNvPr id="33" name="圆角矩形 32"/>
            <p:cNvSpPr/>
            <p:nvPr/>
          </p:nvSpPr>
          <p:spPr>
            <a:xfrm>
              <a:off x="3169430" y="3450666"/>
              <a:ext cx="812173" cy="1421303"/>
            </a:xfrm>
            <a:prstGeom prst="roundRect">
              <a:avLst/>
            </a:prstGeom>
            <a:solidFill>
              <a:schemeClr val="tx2"/>
            </a:solidFill>
            <a:ln w="25400" cap="flat" cmpd="sng" algn="ctr">
              <a:solidFill>
                <a:schemeClr val="tx2"/>
              </a:solidFill>
              <a:prstDash val="solid"/>
            </a:ln>
            <a:effectLst>
              <a:outerShdw blurRad="50800" dist="50800" dir="2700000" algn="tl" rotWithShape="0">
                <a:prstClr val="black">
                  <a:alpha val="27000"/>
                </a:prstClr>
              </a:outerShdw>
            </a:effectLst>
          </p:spPr>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mj-ea"/>
                <a:ea typeface="+mj-ea"/>
              </a:endParaRPr>
            </a:p>
          </p:txBody>
        </p:sp>
        <p:sp>
          <p:nvSpPr>
            <p:cNvPr id="34" name="圆角矩形 33"/>
            <p:cNvSpPr/>
            <p:nvPr/>
          </p:nvSpPr>
          <p:spPr>
            <a:xfrm>
              <a:off x="4184646" y="3958352"/>
              <a:ext cx="812173" cy="1421303"/>
            </a:xfrm>
            <a:prstGeom prst="roundRect">
              <a:avLst/>
            </a:prstGeom>
            <a:solidFill>
              <a:schemeClr val="bg2"/>
            </a:solidFill>
            <a:ln w="25400" cap="flat" cmpd="sng" algn="ctr">
              <a:solidFill>
                <a:schemeClr val="bg2"/>
              </a:solidFill>
              <a:prstDash val="solid"/>
            </a:ln>
            <a:effectLst>
              <a:outerShdw blurRad="50800" dist="50800" dir="2700000" algn="tl" rotWithShape="0">
                <a:prstClr val="black">
                  <a:alpha val="27000"/>
                </a:prstClr>
              </a:outerShdw>
            </a:effectLst>
          </p:spPr>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mj-ea"/>
                <a:ea typeface="+mj-ea"/>
              </a:endParaRPr>
            </a:p>
          </p:txBody>
        </p:sp>
        <p:sp>
          <p:nvSpPr>
            <p:cNvPr id="35" name="圆角矩形 34"/>
            <p:cNvSpPr/>
            <p:nvPr/>
          </p:nvSpPr>
          <p:spPr>
            <a:xfrm>
              <a:off x="5204741" y="3450666"/>
              <a:ext cx="812173" cy="1421303"/>
            </a:xfrm>
            <a:prstGeom prst="roundRect">
              <a:avLst/>
            </a:prstGeom>
            <a:solidFill>
              <a:schemeClr val="tx2"/>
            </a:solidFill>
            <a:ln w="25400" cap="flat" cmpd="sng" algn="ctr">
              <a:solidFill>
                <a:schemeClr val="tx2"/>
              </a:solidFill>
              <a:prstDash val="solid"/>
            </a:ln>
            <a:effectLst>
              <a:outerShdw blurRad="50800" dist="50800" dir="2700000" algn="tl" rotWithShape="0">
                <a:prstClr val="black">
                  <a:alpha val="27000"/>
                </a:prstClr>
              </a:outerShdw>
            </a:effectLst>
          </p:spPr>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mj-ea"/>
                <a:ea typeface="+mj-ea"/>
              </a:endParaRPr>
            </a:p>
          </p:txBody>
        </p:sp>
        <p:sp>
          <p:nvSpPr>
            <p:cNvPr id="36" name="圆角矩形 35"/>
            <p:cNvSpPr/>
            <p:nvPr/>
          </p:nvSpPr>
          <p:spPr>
            <a:xfrm>
              <a:off x="6190869" y="3450666"/>
              <a:ext cx="812173" cy="1421303"/>
            </a:xfrm>
            <a:prstGeom prst="roundRect">
              <a:avLst/>
            </a:prstGeom>
            <a:solidFill>
              <a:schemeClr val="tx2"/>
            </a:solidFill>
            <a:ln w="25400" cap="flat" cmpd="sng" algn="ctr">
              <a:solidFill>
                <a:schemeClr val="tx2"/>
              </a:solidFill>
              <a:prstDash val="solid"/>
            </a:ln>
            <a:effectLst>
              <a:outerShdw blurRad="50800" dist="50800" dir="2700000" algn="tl" rotWithShape="0">
                <a:prstClr val="black">
                  <a:alpha val="27000"/>
                </a:prstClr>
              </a:outerShdw>
            </a:effectLst>
          </p:spPr>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mj-ea"/>
                <a:ea typeface="+mj-ea"/>
              </a:endParaRPr>
            </a:p>
          </p:txBody>
        </p:sp>
        <p:sp>
          <p:nvSpPr>
            <p:cNvPr id="37" name="圆角矩形 36"/>
            <p:cNvSpPr/>
            <p:nvPr/>
          </p:nvSpPr>
          <p:spPr>
            <a:xfrm>
              <a:off x="7162615" y="3450666"/>
              <a:ext cx="812173" cy="1421303"/>
            </a:xfrm>
            <a:prstGeom prst="roundRect">
              <a:avLst/>
            </a:prstGeom>
            <a:solidFill>
              <a:schemeClr val="tx2"/>
            </a:solidFill>
            <a:ln w="25400" cap="flat" cmpd="sng" algn="ctr">
              <a:solidFill>
                <a:schemeClr val="tx2"/>
              </a:solidFill>
              <a:prstDash val="solid"/>
            </a:ln>
            <a:effectLst>
              <a:outerShdw blurRad="50800" dist="50800" dir="2700000" algn="tl" rotWithShape="0">
                <a:prstClr val="black">
                  <a:alpha val="27000"/>
                </a:prstClr>
              </a:outerShdw>
            </a:effectLst>
          </p:spPr>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mj-ea"/>
                <a:ea typeface="+mj-ea"/>
              </a:endParaRPr>
            </a:p>
          </p:txBody>
        </p:sp>
        <p:sp>
          <p:nvSpPr>
            <p:cNvPr id="38" name="圆角矩形 37"/>
            <p:cNvSpPr/>
            <p:nvPr/>
          </p:nvSpPr>
          <p:spPr>
            <a:xfrm>
              <a:off x="8110150" y="3450666"/>
              <a:ext cx="812173" cy="1421303"/>
            </a:xfrm>
            <a:prstGeom prst="roundRect">
              <a:avLst/>
            </a:prstGeom>
            <a:solidFill>
              <a:schemeClr val="tx2"/>
            </a:solidFill>
            <a:ln w="25400" cap="flat" cmpd="sng" algn="ctr">
              <a:solidFill>
                <a:schemeClr val="tx2"/>
              </a:solidFill>
              <a:prstDash val="solid"/>
            </a:ln>
            <a:effectLst>
              <a:outerShdw blurRad="50800" dist="50800" dir="2700000" algn="tl" rotWithShape="0">
                <a:prstClr val="black">
                  <a:alpha val="27000"/>
                </a:prstClr>
              </a:outerShdw>
            </a:effectLst>
          </p:spPr>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mj-ea"/>
                <a:ea typeface="+mj-ea"/>
              </a:endParaRPr>
            </a:p>
          </p:txBody>
        </p:sp>
        <p:sp>
          <p:nvSpPr>
            <p:cNvPr id="39" name="圆角矩形 38"/>
            <p:cNvSpPr/>
            <p:nvPr/>
          </p:nvSpPr>
          <p:spPr>
            <a:xfrm>
              <a:off x="2783632" y="1694369"/>
              <a:ext cx="6624736" cy="2376264"/>
            </a:xfrm>
            <a:prstGeom prst="roundRect">
              <a:avLst>
                <a:gd name="adj" fmla="val 11474"/>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ea"/>
                <a:ea typeface="+mj-ea"/>
              </a:endParaRPr>
            </a:p>
          </p:txBody>
        </p:sp>
        <p:sp>
          <p:nvSpPr>
            <p:cNvPr id="40" name="TextBox 28"/>
            <p:cNvSpPr txBox="1"/>
            <p:nvPr/>
          </p:nvSpPr>
          <p:spPr>
            <a:xfrm>
              <a:off x="3767372" y="2318863"/>
              <a:ext cx="1287145" cy="70576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zh-CN" altLang="en-US" sz="2665" kern="0" dirty="0">
                  <a:ln w="18415" cmpd="sng">
                    <a:noFill/>
                    <a:prstDash val="solid"/>
                  </a:ln>
                  <a:solidFill>
                    <a:schemeClr val="tx2"/>
                  </a:solidFill>
                  <a:latin typeface="+mj-ea"/>
                  <a:ea typeface="+mj-ea"/>
                </a:rPr>
                <a:t>标题</a:t>
              </a:r>
              <a:endParaRPr lang="en-US" altLang="zh-CN" sz="2665" kern="0" dirty="0">
                <a:ln w="18415" cmpd="sng">
                  <a:noFill/>
                  <a:prstDash val="solid"/>
                </a:ln>
                <a:solidFill>
                  <a:schemeClr val="tx2"/>
                </a:solidFill>
                <a:latin typeface="+mj-ea"/>
                <a:ea typeface="+mj-ea"/>
              </a:endParaRPr>
            </a:p>
            <a:p>
              <a:pPr algn="ctr" defTabSz="913765">
                <a:defRPr/>
              </a:pPr>
              <a:r>
                <a:rPr lang="zh-CN" altLang="en-US" sz="2665" kern="0" dirty="0">
                  <a:ln w="18415" cmpd="sng">
                    <a:noFill/>
                    <a:prstDash val="solid"/>
                  </a:ln>
                  <a:solidFill>
                    <a:schemeClr val="tx2"/>
                  </a:solidFill>
                  <a:latin typeface="+mj-ea"/>
                  <a:ea typeface="+mj-ea"/>
                </a:rPr>
                <a:t>文字</a:t>
              </a:r>
            </a:p>
          </p:txBody>
        </p:sp>
        <p:sp>
          <p:nvSpPr>
            <p:cNvPr id="41" name="TextBox 29"/>
            <p:cNvSpPr txBox="1"/>
            <p:nvPr/>
          </p:nvSpPr>
          <p:spPr>
            <a:xfrm>
              <a:off x="4933675" y="2227871"/>
              <a:ext cx="4186661" cy="102281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accent5"/>
                  </a:solidFill>
                  <a:latin typeface="+mj-ea"/>
                </a:rPr>
                <a:t>单击此处添加文本单击此处添加文本</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单击此处添加文本单击此处添加文本</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单击此处添加文本单击此处添加文本</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单击此处添加文本单击此处添加文本</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单击此处添加文本单击此处添加文本</a:t>
              </a:r>
            </a:p>
          </p:txBody>
        </p:sp>
        <p:sp>
          <p:nvSpPr>
            <p:cNvPr id="42" name="TextBox 30"/>
            <p:cNvSpPr txBox="1"/>
            <p:nvPr/>
          </p:nvSpPr>
          <p:spPr>
            <a:xfrm>
              <a:off x="3097422" y="4283934"/>
              <a:ext cx="936104" cy="2742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lnSpc>
                  <a:spcPct val="80000"/>
                </a:lnSpc>
                <a:defRPr/>
              </a:pPr>
              <a:r>
                <a:rPr lang="zh-CN" altLang="en-US" sz="2135" kern="0" dirty="0">
                  <a:ln w="18415" cmpd="sng">
                    <a:noFill/>
                    <a:prstDash val="solid"/>
                  </a:ln>
                  <a:solidFill>
                    <a:sysClr val="window" lastClr="FFFFFF"/>
                  </a:solidFill>
                  <a:latin typeface="+mj-ea"/>
                  <a:ea typeface="+mj-ea"/>
                </a:rPr>
                <a:t>标题</a:t>
              </a:r>
            </a:p>
          </p:txBody>
        </p:sp>
        <p:sp>
          <p:nvSpPr>
            <p:cNvPr id="43" name="TextBox 31"/>
            <p:cNvSpPr txBox="1"/>
            <p:nvPr/>
          </p:nvSpPr>
          <p:spPr>
            <a:xfrm>
              <a:off x="4118413" y="4669003"/>
              <a:ext cx="936104" cy="2997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lnSpc>
                  <a:spcPct val="80000"/>
                </a:lnSpc>
                <a:defRPr/>
              </a:pPr>
              <a:r>
                <a:rPr lang="zh-CN" altLang="en-US" sz="2400" kern="0" dirty="0">
                  <a:ln w="18415" cmpd="sng">
                    <a:noFill/>
                    <a:prstDash val="solid"/>
                  </a:ln>
                  <a:solidFill>
                    <a:sysClr val="window" lastClr="FFFFFF"/>
                  </a:solidFill>
                  <a:latin typeface="+mj-ea"/>
                </a:rPr>
                <a:t>标题</a:t>
              </a:r>
            </a:p>
          </p:txBody>
        </p:sp>
        <p:sp>
          <p:nvSpPr>
            <p:cNvPr id="44" name="TextBox 32"/>
            <p:cNvSpPr txBox="1"/>
            <p:nvPr/>
          </p:nvSpPr>
          <p:spPr>
            <a:xfrm>
              <a:off x="5147017" y="4283934"/>
              <a:ext cx="936104" cy="2742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lnSpc>
                  <a:spcPct val="80000"/>
                </a:lnSpc>
                <a:defRPr/>
              </a:pPr>
              <a:r>
                <a:rPr lang="zh-CN" altLang="en-US" sz="2135" kern="0" dirty="0">
                  <a:ln w="18415" cmpd="sng">
                    <a:noFill/>
                    <a:prstDash val="solid"/>
                  </a:ln>
                  <a:solidFill>
                    <a:sysClr val="window" lastClr="FFFFFF"/>
                  </a:solidFill>
                  <a:latin typeface="+mj-ea"/>
                </a:rPr>
                <a:t>标题</a:t>
              </a:r>
            </a:p>
          </p:txBody>
        </p:sp>
        <p:sp>
          <p:nvSpPr>
            <p:cNvPr id="45" name="TextBox 33"/>
            <p:cNvSpPr txBox="1"/>
            <p:nvPr/>
          </p:nvSpPr>
          <p:spPr>
            <a:xfrm>
              <a:off x="6128903" y="4283934"/>
              <a:ext cx="936104" cy="2742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lnSpc>
                  <a:spcPct val="80000"/>
                </a:lnSpc>
                <a:defRPr/>
              </a:pPr>
              <a:r>
                <a:rPr lang="zh-CN" altLang="en-US" sz="2135" kern="0" dirty="0">
                  <a:ln w="18415" cmpd="sng">
                    <a:noFill/>
                    <a:prstDash val="solid"/>
                  </a:ln>
                  <a:solidFill>
                    <a:sysClr val="window" lastClr="FFFFFF"/>
                  </a:solidFill>
                  <a:latin typeface="+mj-ea"/>
                </a:rPr>
                <a:t>标题</a:t>
              </a:r>
            </a:p>
          </p:txBody>
        </p:sp>
        <p:sp>
          <p:nvSpPr>
            <p:cNvPr id="46" name="TextBox 34"/>
            <p:cNvSpPr txBox="1"/>
            <p:nvPr/>
          </p:nvSpPr>
          <p:spPr>
            <a:xfrm>
              <a:off x="7110789" y="4283934"/>
              <a:ext cx="936104" cy="2742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lnSpc>
                  <a:spcPct val="80000"/>
                </a:lnSpc>
                <a:defRPr/>
              </a:pPr>
              <a:r>
                <a:rPr lang="zh-CN" altLang="en-US" sz="2135" kern="0" dirty="0">
                  <a:ln w="18415" cmpd="sng">
                    <a:noFill/>
                    <a:prstDash val="solid"/>
                  </a:ln>
                  <a:solidFill>
                    <a:sysClr val="window" lastClr="FFFFFF"/>
                  </a:solidFill>
                  <a:latin typeface="+mj-ea"/>
                </a:rPr>
                <a:t>标题</a:t>
              </a:r>
            </a:p>
          </p:txBody>
        </p:sp>
        <p:sp>
          <p:nvSpPr>
            <p:cNvPr id="47" name="TextBox 35"/>
            <p:cNvSpPr txBox="1"/>
            <p:nvPr/>
          </p:nvSpPr>
          <p:spPr>
            <a:xfrm>
              <a:off x="8066917" y="4283934"/>
              <a:ext cx="936104" cy="2742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lnSpc>
                  <a:spcPct val="80000"/>
                </a:lnSpc>
                <a:defRPr/>
              </a:pPr>
              <a:r>
                <a:rPr lang="zh-CN" altLang="en-US" sz="2135" kern="0" dirty="0">
                  <a:ln w="18415" cmpd="sng">
                    <a:noFill/>
                    <a:prstDash val="solid"/>
                  </a:ln>
                  <a:solidFill>
                    <a:sysClr val="window" lastClr="FFFFFF"/>
                  </a:solidFill>
                  <a:latin typeface="+mj-ea"/>
                </a:rPr>
                <a:t>标题</a:t>
              </a:r>
            </a:p>
          </p:txBody>
        </p:sp>
      </p:grpSp>
      <p:grpSp>
        <p:nvGrpSpPr>
          <p:cNvPr id="22" name="组合 21"/>
          <p:cNvGrpSpPr/>
          <p:nvPr/>
        </p:nvGrpSpPr>
        <p:grpSpPr>
          <a:xfrm>
            <a:off x="568443" y="319365"/>
            <a:ext cx="3809921" cy="420564"/>
            <a:chOff x="568442" y="319364"/>
            <a:chExt cx="3809924" cy="420565"/>
          </a:xfrm>
        </p:grpSpPr>
        <p:sp>
          <p:nvSpPr>
            <p:cNvPr id="23"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24" name="等腰三角形 23"/>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25"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p:nvPr/>
        </p:nvSpPr>
        <p:spPr>
          <a:xfrm>
            <a:off x="0" y="2372884"/>
            <a:ext cx="12192000" cy="2784309"/>
          </a:xfrm>
          <a:custGeom>
            <a:avLst/>
            <a:gdLst/>
            <a:ahLst/>
            <a:cxnLst/>
            <a:rect l="l" t="t" r="r" b="b"/>
            <a:pathLst>
              <a:path w="9144000" h="2088232">
                <a:moveTo>
                  <a:pt x="0" y="0"/>
                </a:moveTo>
                <a:lnTo>
                  <a:pt x="3816349" y="0"/>
                </a:lnTo>
                <a:lnTo>
                  <a:pt x="3815397" y="194197"/>
                </a:lnTo>
                <a:cubicBezTo>
                  <a:pt x="3815639" y="203899"/>
                  <a:pt x="3815881" y="213599"/>
                  <a:pt x="3816123" y="223301"/>
                </a:cubicBezTo>
                <a:cubicBezTo>
                  <a:pt x="3815485" y="285565"/>
                  <a:pt x="3825627" y="323840"/>
                  <a:pt x="3858310" y="352306"/>
                </a:cubicBezTo>
                <a:cubicBezTo>
                  <a:pt x="3881863" y="374186"/>
                  <a:pt x="3885380" y="375377"/>
                  <a:pt x="3918032" y="397060"/>
                </a:cubicBezTo>
                <a:cubicBezTo>
                  <a:pt x="4077997" y="488212"/>
                  <a:pt x="4205762" y="552810"/>
                  <a:pt x="4362649" y="637807"/>
                </a:cubicBezTo>
                <a:cubicBezTo>
                  <a:pt x="4506032" y="713448"/>
                  <a:pt x="4580496" y="685782"/>
                  <a:pt x="4677699" y="644009"/>
                </a:cubicBezTo>
                <a:cubicBezTo>
                  <a:pt x="4888543" y="533160"/>
                  <a:pt x="5015771" y="470067"/>
                  <a:pt x="5093398" y="425358"/>
                </a:cubicBezTo>
                <a:cubicBezTo>
                  <a:pt x="5189998" y="369721"/>
                  <a:pt x="5153077" y="389285"/>
                  <a:pt x="5151235" y="389737"/>
                </a:cubicBezTo>
                <a:cubicBezTo>
                  <a:pt x="5229523" y="352156"/>
                  <a:pt x="5228181" y="330135"/>
                  <a:pt x="5233105" y="228248"/>
                </a:cubicBezTo>
                <a:cubicBezTo>
                  <a:pt x="5233287" y="209652"/>
                  <a:pt x="5231995" y="192531"/>
                  <a:pt x="5232177" y="173935"/>
                </a:cubicBezTo>
                <a:cubicBezTo>
                  <a:pt x="5232188" y="153706"/>
                  <a:pt x="5232933" y="81947"/>
                  <a:pt x="5233810" y="0"/>
                </a:cubicBezTo>
                <a:lnTo>
                  <a:pt x="9144000" y="0"/>
                </a:lnTo>
                <a:lnTo>
                  <a:pt x="9144000" y="2088232"/>
                </a:lnTo>
                <a:lnTo>
                  <a:pt x="0" y="2088232"/>
                </a:ln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a:solidFill>
                <a:prstClr val="white"/>
              </a:solidFill>
              <a:latin typeface="Impact" panose="020B0806030902050204" pitchFamily="34" charset="0"/>
            </a:endParaRPr>
          </a:p>
        </p:txBody>
      </p:sp>
      <p:sp>
        <p:nvSpPr>
          <p:cNvPr id="8" name="矩形 10"/>
          <p:cNvSpPr>
            <a:spLocks noChangeAspect="1"/>
          </p:cNvSpPr>
          <p:nvPr/>
        </p:nvSpPr>
        <p:spPr>
          <a:xfrm>
            <a:off x="5207067" y="1316854"/>
            <a:ext cx="1676267" cy="182745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9" name="TextBox 9"/>
          <p:cNvSpPr txBox="1"/>
          <p:nvPr/>
        </p:nvSpPr>
        <p:spPr>
          <a:xfrm>
            <a:off x="2792891" y="3478995"/>
            <a:ext cx="6509215" cy="707886"/>
          </a:xfrm>
          <a:prstGeom prst="rect">
            <a:avLst/>
          </a:prstGeom>
          <a:noFill/>
        </p:spPr>
        <p:txBody>
          <a:bodyPr wrap="square" lIns="0" rIns="0" rtlCol="0">
            <a:spAutoFit/>
          </a:bodyPr>
          <a:lstStyle/>
          <a:p>
            <a:pPr algn="ctr"/>
            <a:r>
              <a:rPr lang="zh-CN" altLang="en-US" sz="4000" b="1" dirty="0">
                <a:solidFill>
                  <a:schemeClr val="bg1"/>
                </a:solidFill>
              </a:rPr>
              <a:t>存在不足及努力方向</a:t>
            </a:r>
          </a:p>
        </p:txBody>
      </p:sp>
      <p:sp>
        <p:nvSpPr>
          <p:cNvPr id="10" name="TextBox 10"/>
          <p:cNvSpPr txBox="1"/>
          <p:nvPr/>
        </p:nvSpPr>
        <p:spPr>
          <a:xfrm>
            <a:off x="4026341"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1" name="TextBox 11"/>
          <p:cNvSpPr txBox="1"/>
          <p:nvPr/>
        </p:nvSpPr>
        <p:spPr>
          <a:xfrm>
            <a:off x="5431099"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2" name="TextBox 12"/>
          <p:cNvSpPr txBox="1"/>
          <p:nvPr/>
        </p:nvSpPr>
        <p:spPr>
          <a:xfrm>
            <a:off x="4026341"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3" name="TextBox 13"/>
          <p:cNvSpPr txBox="1"/>
          <p:nvPr/>
        </p:nvSpPr>
        <p:spPr>
          <a:xfrm>
            <a:off x="5431099"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4" name="TextBox 14"/>
          <p:cNvSpPr txBox="1"/>
          <p:nvPr/>
        </p:nvSpPr>
        <p:spPr>
          <a:xfrm>
            <a:off x="6835863" y="420979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5" name="2"/>
          <p:cNvSpPr/>
          <p:nvPr>
            <p:custDataLst>
              <p:tags r:id="rId1"/>
            </p:custDataLst>
          </p:nvPr>
        </p:nvSpPr>
        <p:spPr>
          <a:xfrm>
            <a:off x="7997361" y="105211"/>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6" name="1"/>
          <p:cNvSpPr/>
          <p:nvPr>
            <p:custDataLst>
              <p:tags r:id="rId2"/>
            </p:custDataLst>
          </p:nvPr>
        </p:nvSpPr>
        <p:spPr>
          <a:xfrm>
            <a:off x="7029794" y="-380516"/>
            <a:ext cx="694423" cy="694423"/>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7" name="3"/>
          <p:cNvSpPr/>
          <p:nvPr>
            <p:custDataLst>
              <p:tags r:id="rId3"/>
            </p:custDataLst>
          </p:nvPr>
        </p:nvSpPr>
        <p:spPr>
          <a:xfrm>
            <a:off x="9119768" y="-762913"/>
            <a:ext cx="1263219" cy="1248624"/>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8" name="4"/>
          <p:cNvSpPr/>
          <p:nvPr>
            <p:custDataLst>
              <p:tags r:id="rId4"/>
            </p:custDataLst>
          </p:nvPr>
        </p:nvSpPr>
        <p:spPr>
          <a:xfrm>
            <a:off x="10639553" y="-160268"/>
            <a:ext cx="795559" cy="786367"/>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9" name="6"/>
          <p:cNvSpPr/>
          <p:nvPr>
            <p:custDataLst>
              <p:tags r:id="rId5"/>
            </p:custDataLst>
          </p:nvPr>
        </p:nvSpPr>
        <p:spPr>
          <a:xfrm>
            <a:off x="11729450" y="-680908"/>
            <a:ext cx="962673" cy="951551"/>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0" name="5"/>
          <p:cNvSpPr/>
          <p:nvPr>
            <p:custDataLst>
              <p:tags r:id="rId6"/>
            </p:custDataLst>
          </p:nvPr>
        </p:nvSpPr>
        <p:spPr>
          <a:xfrm>
            <a:off x="11530545" y="564845"/>
            <a:ext cx="260408" cy="260408"/>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6332" tIns="68164" rIns="136332" bIns="68164" anchor="ctr"/>
          <a:lstStyle/>
          <a:p>
            <a:pPr algn="ctr"/>
            <a:endParaRPr lang="en-US" sz="2400">
              <a:solidFill>
                <a:prstClr val="white"/>
              </a:solidFill>
              <a:sym typeface="+mn-lt"/>
            </a:endParaRPr>
          </a:p>
        </p:txBody>
      </p:sp>
      <p:sp>
        <p:nvSpPr>
          <p:cNvPr id="21" name="8"/>
          <p:cNvSpPr/>
          <p:nvPr>
            <p:custDataLst>
              <p:tags r:id="rId7"/>
            </p:custDataLst>
          </p:nvPr>
        </p:nvSpPr>
        <p:spPr>
          <a:xfrm flipH="1">
            <a:off x="3162027" y="6550497"/>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2" name="7"/>
          <p:cNvSpPr/>
          <p:nvPr>
            <p:custDataLst>
              <p:tags r:id="rId8"/>
            </p:custDataLst>
          </p:nvPr>
        </p:nvSpPr>
        <p:spPr>
          <a:xfrm flipH="1">
            <a:off x="4464210" y="6311753"/>
            <a:ext cx="694423" cy="694423"/>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3" name="9"/>
          <p:cNvSpPr/>
          <p:nvPr>
            <p:custDataLst>
              <p:tags r:id="rId9"/>
            </p:custDataLst>
          </p:nvPr>
        </p:nvSpPr>
        <p:spPr>
          <a:xfrm flipH="1">
            <a:off x="1679509" y="6117299"/>
            <a:ext cx="1263219" cy="1248624"/>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4" name="9"/>
          <p:cNvSpPr/>
          <p:nvPr>
            <p:custDataLst>
              <p:tags r:id="rId10"/>
            </p:custDataLst>
          </p:nvPr>
        </p:nvSpPr>
        <p:spPr>
          <a:xfrm flipH="1">
            <a:off x="699534" y="6579081"/>
            <a:ext cx="795559" cy="78636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5" name="11"/>
          <p:cNvSpPr/>
          <p:nvPr>
            <p:custDataLst>
              <p:tags r:id="rId11"/>
            </p:custDataLst>
          </p:nvPr>
        </p:nvSpPr>
        <p:spPr>
          <a:xfrm flipH="1">
            <a:off x="-557539" y="6103430"/>
            <a:ext cx="962673" cy="951551"/>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6" name="10"/>
          <p:cNvSpPr/>
          <p:nvPr>
            <p:custDataLst>
              <p:tags r:id="rId12"/>
            </p:custDataLst>
          </p:nvPr>
        </p:nvSpPr>
        <p:spPr>
          <a:xfrm flipH="1">
            <a:off x="343613" y="7349047"/>
            <a:ext cx="260408" cy="26040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27" name="组合 26"/>
          <p:cNvGrpSpPr/>
          <p:nvPr/>
        </p:nvGrpSpPr>
        <p:grpSpPr>
          <a:xfrm>
            <a:off x="5570273" y="1712664"/>
            <a:ext cx="950052" cy="1035741"/>
            <a:chOff x="822984" y="81171"/>
            <a:chExt cx="712539" cy="776806"/>
          </a:xfrm>
        </p:grpSpPr>
        <p:sp>
          <p:nvSpPr>
            <p:cNvPr id="28" name="矩形 10"/>
            <p:cNvSpPr/>
            <p:nvPr/>
          </p:nvSpPr>
          <p:spPr>
            <a:xfrm>
              <a:off x="822984" y="81171"/>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dirty="0">
                <a:solidFill>
                  <a:prstClr val="white"/>
                </a:solidFill>
                <a:latin typeface="Impact" panose="020B0806030902050204" pitchFamily="34" charset="0"/>
              </a:endParaRPr>
            </a:p>
          </p:txBody>
        </p:sp>
        <p:sp>
          <p:nvSpPr>
            <p:cNvPr id="29" name="KSO_Shape"/>
            <p:cNvSpPr/>
            <p:nvPr/>
          </p:nvSpPr>
          <p:spPr bwMode="auto">
            <a:xfrm>
              <a:off x="999253" y="289574"/>
              <a:ext cx="360000" cy="360000"/>
            </a:xfrm>
            <a:custGeom>
              <a:avLst/>
              <a:gdLst>
                <a:gd name="T0" fmla="*/ 346433 w 5026"/>
                <a:gd name="T1" fmla="*/ 0 h 5027"/>
                <a:gd name="T2" fmla="*/ 293748 w 5026"/>
                <a:gd name="T3" fmla="*/ 4164 h 5027"/>
                <a:gd name="T4" fmla="*/ 243337 w 5026"/>
                <a:gd name="T5" fmla="*/ 15897 h 5027"/>
                <a:gd name="T6" fmla="*/ 196337 w 5026"/>
                <a:gd name="T7" fmla="*/ 34065 h 5027"/>
                <a:gd name="T8" fmla="*/ 153128 w 5026"/>
                <a:gd name="T9" fmla="*/ 59046 h 5027"/>
                <a:gd name="T10" fmla="*/ 113709 w 5026"/>
                <a:gd name="T11" fmla="*/ 90083 h 5027"/>
                <a:gd name="T12" fmla="*/ 79217 w 5026"/>
                <a:gd name="T13" fmla="*/ 126041 h 5027"/>
                <a:gd name="T14" fmla="*/ 50411 w 5026"/>
                <a:gd name="T15" fmla="*/ 166541 h 5027"/>
                <a:gd name="T16" fmla="*/ 27290 w 5026"/>
                <a:gd name="T17" fmla="*/ 211204 h 5027"/>
                <a:gd name="T18" fmla="*/ 10992 w 5026"/>
                <a:gd name="T19" fmla="*/ 259652 h 5027"/>
                <a:gd name="T20" fmla="*/ 1895 w 5026"/>
                <a:gd name="T21" fmla="*/ 310750 h 5027"/>
                <a:gd name="T22" fmla="*/ 0 w 5026"/>
                <a:gd name="T23" fmla="*/ 1556777 h 5027"/>
                <a:gd name="T24" fmla="*/ 1895 w 5026"/>
                <a:gd name="T25" fmla="*/ 1591978 h 5027"/>
                <a:gd name="T26" fmla="*/ 10992 w 5026"/>
                <a:gd name="T27" fmla="*/ 1643076 h 5027"/>
                <a:gd name="T28" fmla="*/ 27290 w 5026"/>
                <a:gd name="T29" fmla="*/ 1691524 h 5027"/>
                <a:gd name="T30" fmla="*/ 50411 w 5026"/>
                <a:gd name="T31" fmla="*/ 1736566 h 5027"/>
                <a:gd name="T32" fmla="*/ 79217 w 5026"/>
                <a:gd name="T33" fmla="*/ 1777065 h 5027"/>
                <a:gd name="T34" fmla="*/ 113709 w 5026"/>
                <a:gd name="T35" fmla="*/ 1812645 h 5027"/>
                <a:gd name="T36" fmla="*/ 153128 w 5026"/>
                <a:gd name="T37" fmla="*/ 1843682 h 5027"/>
                <a:gd name="T38" fmla="*/ 196337 w 5026"/>
                <a:gd name="T39" fmla="*/ 1868663 h 5027"/>
                <a:gd name="T40" fmla="*/ 243337 w 5026"/>
                <a:gd name="T41" fmla="*/ 1887209 h 5027"/>
                <a:gd name="T42" fmla="*/ 293748 w 5026"/>
                <a:gd name="T43" fmla="*/ 1898564 h 5027"/>
                <a:gd name="T44" fmla="*/ 346433 w 5026"/>
                <a:gd name="T45" fmla="*/ 1902728 h 5027"/>
                <a:gd name="T46" fmla="*/ 1576761 w 5026"/>
                <a:gd name="T47" fmla="*/ 1901971 h 5027"/>
                <a:gd name="T48" fmla="*/ 1628688 w 5026"/>
                <a:gd name="T49" fmla="*/ 1895536 h 5027"/>
                <a:gd name="T50" fmla="*/ 1677962 w 5026"/>
                <a:gd name="T51" fmla="*/ 1881532 h 5027"/>
                <a:gd name="T52" fmla="*/ 1723824 w 5026"/>
                <a:gd name="T53" fmla="*/ 1861093 h 5027"/>
                <a:gd name="T54" fmla="*/ 1766275 w 5026"/>
                <a:gd name="T55" fmla="*/ 1834219 h 5027"/>
                <a:gd name="T56" fmla="*/ 1803799 w 5026"/>
                <a:gd name="T57" fmla="*/ 1801290 h 5027"/>
                <a:gd name="T58" fmla="*/ 1836396 w 5026"/>
                <a:gd name="T59" fmla="*/ 1763818 h 5027"/>
                <a:gd name="T60" fmla="*/ 1863686 w 5026"/>
                <a:gd name="T61" fmla="*/ 1721426 h 5027"/>
                <a:gd name="T62" fmla="*/ 1884153 w 5026"/>
                <a:gd name="T63" fmla="*/ 1675627 h 5027"/>
                <a:gd name="T64" fmla="*/ 1898177 w 5026"/>
                <a:gd name="T65" fmla="*/ 1626422 h 5027"/>
                <a:gd name="T66" fmla="*/ 1904621 w 5026"/>
                <a:gd name="T67" fmla="*/ 1574567 h 5027"/>
                <a:gd name="T68" fmla="*/ 1905000 w 5026"/>
                <a:gd name="T69" fmla="*/ 345951 h 5027"/>
                <a:gd name="T70" fmla="*/ 1901210 w 5026"/>
                <a:gd name="T71" fmla="*/ 293339 h 5027"/>
                <a:gd name="T72" fmla="*/ 1889839 w 5026"/>
                <a:gd name="T73" fmla="*/ 242998 h 5027"/>
                <a:gd name="T74" fmla="*/ 1870887 w 5026"/>
                <a:gd name="T75" fmla="*/ 196064 h 5027"/>
                <a:gd name="T76" fmla="*/ 1846250 w 5026"/>
                <a:gd name="T77" fmla="*/ 152915 h 5027"/>
                <a:gd name="T78" fmla="*/ 1815170 w 5026"/>
                <a:gd name="T79" fmla="*/ 113551 h 5027"/>
                <a:gd name="T80" fmla="*/ 1779162 w 5026"/>
                <a:gd name="T81" fmla="*/ 79107 h 5027"/>
                <a:gd name="T82" fmla="*/ 1738606 w 5026"/>
                <a:gd name="T83" fmla="*/ 50341 h 5027"/>
                <a:gd name="T84" fmla="*/ 1693881 w 5026"/>
                <a:gd name="T85" fmla="*/ 27252 h 5027"/>
                <a:gd name="T86" fmla="*/ 1645744 w 5026"/>
                <a:gd name="T87" fmla="*/ 10977 h 5027"/>
                <a:gd name="T88" fmla="*/ 1594196 w 5026"/>
                <a:gd name="T89" fmla="*/ 1893 h 5027"/>
                <a:gd name="T90" fmla="*/ 1559326 w 5026"/>
                <a:gd name="T91" fmla="*/ 1124529 h 5027"/>
                <a:gd name="T92" fmla="*/ 779663 w 5026"/>
                <a:gd name="T93" fmla="*/ 1557156 h 5027"/>
                <a:gd name="T94" fmla="*/ 346433 w 5026"/>
                <a:gd name="T95" fmla="*/ 778578 h 5027"/>
                <a:gd name="T96" fmla="*/ 1126095 w 5026"/>
                <a:gd name="T97" fmla="*/ 345951 h 5027"/>
                <a:gd name="T98" fmla="*/ 1559326 w 5026"/>
                <a:gd name="T99" fmla="*/ 1124529 h 50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026" h="5027">
                  <a:moveTo>
                    <a:pt x="4113" y="0"/>
                  </a:moveTo>
                  <a:lnTo>
                    <a:pt x="914" y="0"/>
                  </a:lnTo>
                  <a:lnTo>
                    <a:pt x="867" y="1"/>
                  </a:lnTo>
                  <a:lnTo>
                    <a:pt x="821" y="5"/>
                  </a:lnTo>
                  <a:lnTo>
                    <a:pt x="775" y="11"/>
                  </a:lnTo>
                  <a:lnTo>
                    <a:pt x="730" y="19"/>
                  </a:lnTo>
                  <a:lnTo>
                    <a:pt x="686" y="29"/>
                  </a:lnTo>
                  <a:lnTo>
                    <a:pt x="642" y="42"/>
                  </a:lnTo>
                  <a:lnTo>
                    <a:pt x="599" y="56"/>
                  </a:lnTo>
                  <a:lnTo>
                    <a:pt x="558" y="72"/>
                  </a:lnTo>
                  <a:lnTo>
                    <a:pt x="518" y="90"/>
                  </a:lnTo>
                  <a:lnTo>
                    <a:pt x="478" y="111"/>
                  </a:lnTo>
                  <a:lnTo>
                    <a:pt x="440" y="133"/>
                  </a:lnTo>
                  <a:lnTo>
                    <a:pt x="404" y="156"/>
                  </a:lnTo>
                  <a:lnTo>
                    <a:pt x="368" y="182"/>
                  </a:lnTo>
                  <a:lnTo>
                    <a:pt x="333" y="209"/>
                  </a:lnTo>
                  <a:lnTo>
                    <a:pt x="300" y="238"/>
                  </a:lnTo>
                  <a:lnTo>
                    <a:pt x="268" y="268"/>
                  </a:lnTo>
                  <a:lnTo>
                    <a:pt x="238" y="300"/>
                  </a:lnTo>
                  <a:lnTo>
                    <a:pt x="209" y="333"/>
                  </a:lnTo>
                  <a:lnTo>
                    <a:pt x="181" y="368"/>
                  </a:lnTo>
                  <a:lnTo>
                    <a:pt x="156" y="404"/>
                  </a:lnTo>
                  <a:lnTo>
                    <a:pt x="133" y="440"/>
                  </a:lnTo>
                  <a:lnTo>
                    <a:pt x="111" y="478"/>
                  </a:lnTo>
                  <a:lnTo>
                    <a:pt x="90" y="518"/>
                  </a:lnTo>
                  <a:lnTo>
                    <a:pt x="72" y="558"/>
                  </a:lnTo>
                  <a:lnTo>
                    <a:pt x="56" y="599"/>
                  </a:lnTo>
                  <a:lnTo>
                    <a:pt x="42" y="642"/>
                  </a:lnTo>
                  <a:lnTo>
                    <a:pt x="29" y="686"/>
                  </a:lnTo>
                  <a:lnTo>
                    <a:pt x="19" y="730"/>
                  </a:lnTo>
                  <a:lnTo>
                    <a:pt x="11" y="775"/>
                  </a:lnTo>
                  <a:lnTo>
                    <a:pt x="5" y="821"/>
                  </a:lnTo>
                  <a:lnTo>
                    <a:pt x="1" y="867"/>
                  </a:lnTo>
                  <a:lnTo>
                    <a:pt x="0" y="914"/>
                  </a:lnTo>
                  <a:lnTo>
                    <a:pt x="0" y="4113"/>
                  </a:lnTo>
                  <a:lnTo>
                    <a:pt x="1" y="4160"/>
                  </a:lnTo>
                  <a:lnTo>
                    <a:pt x="5" y="4206"/>
                  </a:lnTo>
                  <a:lnTo>
                    <a:pt x="11" y="4252"/>
                  </a:lnTo>
                  <a:lnTo>
                    <a:pt x="19" y="4297"/>
                  </a:lnTo>
                  <a:lnTo>
                    <a:pt x="29" y="4341"/>
                  </a:lnTo>
                  <a:lnTo>
                    <a:pt x="42" y="4385"/>
                  </a:lnTo>
                  <a:lnTo>
                    <a:pt x="56" y="4427"/>
                  </a:lnTo>
                  <a:lnTo>
                    <a:pt x="72" y="4469"/>
                  </a:lnTo>
                  <a:lnTo>
                    <a:pt x="90" y="4509"/>
                  </a:lnTo>
                  <a:lnTo>
                    <a:pt x="111" y="4548"/>
                  </a:lnTo>
                  <a:lnTo>
                    <a:pt x="133" y="4588"/>
                  </a:lnTo>
                  <a:lnTo>
                    <a:pt x="156" y="4624"/>
                  </a:lnTo>
                  <a:lnTo>
                    <a:pt x="181" y="4660"/>
                  </a:lnTo>
                  <a:lnTo>
                    <a:pt x="209" y="4695"/>
                  </a:lnTo>
                  <a:lnTo>
                    <a:pt x="238" y="4728"/>
                  </a:lnTo>
                  <a:lnTo>
                    <a:pt x="268" y="4759"/>
                  </a:lnTo>
                  <a:lnTo>
                    <a:pt x="300" y="4789"/>
                  </a:lnTo>
                  <a:lnTo>
                    <a:pt x="333" y="4818"/>
                  </a:lnTo>
                  <a:lnTo>
                    <a:pt x="368" y="4846"/>
                  </a:lnTo>
                  <a:lnTo>
                    <a:pt x="404" y="4871"/>
                  </a:lnTo>
                  <a:lnTo>
                    <a:pt x="440" y="4895"/>
                  </a:lnTo>
                  <a:lnTo>
                    <a:pt x="478" y="4917"/>
                  </a:lnTo>
                  <a:lnTo>
                    <a:pt x="518" y="4937"/>
                  </a:lnTo>
                  <a:lnTo>
                    <a:pt x="558" y="4955"/>
                  </a:lnTo>
                  <a:lnTo>
                    <a:pt x="599" y="4971"/>
                  </a:lnTo>
                  <a:lnTo>
                    <a:pt x="642" y="4986"/>
                  </a:lnTo>
                  <a:lnTo>
                    <a:pt x="686" y="4999"/>
                  </a:lnTo>
                  <a:lnTo>
                    <a:pt x="730" y="5008"/>
                  </a:lnTo>
                  <a:lnTo>
                    <a:pt x="775" y="5016"/>
                  </a:lnTo>
                  <a:lnTo>
                    <a:pt x="821" y="5022"/>
                  </a:lnTo>
                  <a:lnTo>
                    <a:pt x="867" y="5025"/>
                  </a:lnTo>
                  <a:lnTo>
                    <a:pt x="914" y="5027"/>
                  </a:lnTo>
                  <a:lnTo>
                    <a:pt x="4113" y="5027"/>
                  </a:lnTo>
                  <a:lnTo>
                    <a:pt x="4160" y="5025"/>
                  </a:lnTo>
                  <a:lnTo>
                    <a:pt x="4206" y="5022"/>
                  </a:lnTo>
                  <a:lnTo>
                    <a:pt x="4252" y="5016"/>
                  </a:lnTo>
                  <a:lnTo>
                    <a:pt x="4297" y="5008"/>
                  </a:lnTo>
                  <a:lnTo>
                    <a:pt x="4342" y="4999"/>
                  </a:lnTo>
                  <a:lnTo>
                    <a:pt x="4384" y="4986"/>
                  </a:lnTo>
                  <a:lnTo>
                    <a:pt x="4427" y="4971"/>
                  </a:lnTo>
                  <a:lnTo>
                    <a:pt x="4469" y="4955"/>
                  </a:lnTo>
                  <a:lnTo>
                    <a:pt x="4509" y="4937"/>
                  </a:lnTo>
                  <a:lnTo>
                    <a:pt x="4548" y="4917"/>
                  </a:lnTo>
                  <a:lnTo>
                    <a:pt x="4587" y="4895"/>
                  </a:lnTo>
                  <a:lnTo>
                    <a:pt x="4624" y="4871"/>
                  </a:lnTo>
                  <a:lnTo>
                    <a:pt x="4660" y="4846"/>
                  </a:lnTo>
                  <a:lnTo>
                    <a:pt x="4694" y="4818"/>
                  </a:lnTo>
                  <a:lnTo>
                    <a:pt x="4728" y="4789"/>
                  </a:lnTo>
                  <a:lnTo>
                    <a:pt x="4759" y="4759"/>
                  </a:lnTo>
                  <a:lnTo>
                    <a:pt x="4789" y="4728"/>
                  </a:lnTo>
                  <a:lnTo>
                    <a:pt x="4818" y="4695"/>
                  </a:lnTo>
                  <a:lnTo>
                    <a:pt x="4845" y="4660"/>
                  </a:lnTo>
                  <a:lnTo>
                    <a:pt x="4871" y="4624"/>
                  </a:lnTo>
                  <a:lnTo>
                    <a:pt x="4895" y="4588"/>
                  </a:lnTo>
                  <a:lnTo>
                    <a:pt x="4917" y="4548"/>
                  </a:lnTo>
                  <a:lnTo>
                    <a:pt x="4936" y="4509"/>
                  </a:lnTo>
                  <a:lnTo>
                    <a:pt x="4955" y="4469"/>
                  </a:lnTo>
                  <a:lnTo>
                    <a:pt x="4971" y="4427"/>
                  </a:lnTo>
                  <a:lnTo>
                    <a:pt x="4986" y="4385"/>
                  </a:lnTo>
                  <a:lnTo>
                    <a:pt x="4997" y="4341"/>
                  </a:lnTo>
                  <a:lnTo>
                    <a:pt x="5008" y="4297"/>
                  </a:lnTo>
                  <a:lnTo>
                    <a:pt x="5016" y="4252"/>
                  </a:lnTo>
                  <a:lnTo>
                    <a:pt x="5022" y="4206"/>
                  </a:lnTo>
                  <a:lnTo>
                    <a:pt x="5025" y="4160"/>
                  </a:lnTo>
                  <a:lnTo>
                    <a:pt x="5026" y="4113"/>
                  </a:lnTo>
                  <a:lnTo>
                    <a:pt x="5026" y="914"/>
                  </a:lnTo>
                  <a:lnTo>
                    <a:pt x="5025" y="867"/>
                  </a:lnTo>
                  <a:lnTo>
                    <a:pt x="5022" y="821"/>
                  </a:lnTo>
                  <a:lnTo>
                    <a:pt x="5016" y="775"/>
                  </a:lnTo>
                  <a:lnTo>
                    <a:pt x="5008" y="730"/>
                  </a:lnTo>
                  <a:lnTo>
                    <a:pt x="4997" y="686"/>
                  </a:lnTo>
                  <a:lnTo>
                    <a:pt x="4986" y="642"/>
                  </a:lnTo>
                  <a:lnTo>
                    <a:pt x="4971" y="599"/>
                  </a:lnTo>
                  <a:lnTo>
                    <a:pt x="4955" y="558"/>
                  </a:lnTo>
                  <a:lnTo>
                    <a:pt x="4936" y="518"/>
                  </a:lnTo>
                  <a:lnTo>
                    <a:pt x="4917" y="478"/>
                  </a:lnTo>
                  <a:lnTo>
                    <a:pt x="4895" y="440"/>
                  </a:lnTo>
                  <a:lnTo>
                    <a:pt x="4871" y="404"/>
                  </a:lnTo>
                  <a:lnTo>
                    <a:pt x="4845" y="368"/>
                  </a:lnTo>
                  <a:lnTo>
                    <a:pt x="4818" y="333"/>
                  </a:lnTo>
                  <a:lnTo>
                    <a:pt x="4789" y="300"/>
                  </a:lnTo>
                  <a:lnTo>
                    <a:pt x="4759" y="268"/>
                  </a:lnTo>
                  <a:lnTo>
                    <a:pt x="4728" y="238"/>
                  </a:lnTo>
                  <a:lnTo>
                    <a:pt x="4694" y="209"/>
                  </a:lnTo>
                  <a:lnTo>
                    <a:pt x="4660" y="182"/>
                  </a:lnTo>
                  <a:lnTo>
                    <a:pt x="4624" y="156"/>
                  </a:lnTo>
                  <a:lnTo>
                    <a:pt x="4587" y="133"/>
                  </a:lnTo>
                  <a:lnTo>
                    <a:pt x="4548" y="111"/>
                  </a:lnTo>
                  <a:lnTo>
                    <a:pt x="4509" y="90"/>
                  </a:lnTo>
                  <a:lnTo>
                    <a:pt x="4469" y="72"/>
                  </a:lnTo>
                  <a:lnTo>
                    <a:pt x="4427" y="56"/>
                  </a:lnTo>
                  <a:lnTo>
                    <a:pt x="4384" y="42"/>
                  </a:lnTo>
                  <a:lnTo>
                    <a:pt x="4342" y="29"/>
                  </a:lnTo>
                  <a:lnTo>
                    <a:pt x="4297" y="19"/>
                  </a:lnTo>
                  <a:lnTo>
                    <a:pt x="4252" y="11"/>
                  </a:lnTo>
                  <a:lnTo>
                    <a:pt x="4206" y="5"/>
                  </a:lnTo>
                  <a:lnTo>
                    <a:pt x="4160" y="1"/>
                  </a:lnTo>
                  <a:lnTo>
                    <a:pt x="4113" y="0"/>
                  </a:lnTo>
                  <a:close/>
                  <a:moveTo>
                    <a:pt x="4114" y="2971"/>
                  </a:moveTo>
                  <a:lnTo>
                    <a:pt x="2971" y="2971"/>
                  </a:lnTo>
                  <a:lnTo>
                    <a:pt x="2971" y="4114"/>
                  </a:lnTo>
                  <a:lnTo>
                    <a:pt x="2057" y="4114"/>
                  </a:lnTo>
                  <a:lnTo>
                    <a:pt x="2057" y="2971"/>
                  </a:lnTo>
                  <a:lnTo>
                    <a:pt x="914" y="2971"/>
                  </a:lnTo>
                  <a:lnTo>
                    <a:pt x="914" y="2057"/>
                  </a:lnTo>
                  <a:lnTo>
                    <a:pt x="2057" y="2057"/>
                  </a:lnTo>
                  <a:lnTo>
                    <a:pt x="2057" y="914"/>
                  </a:lnTo>
                  <a:lnTo>
                    <a:pt x="2971" y="914"/>
                  </a:lnTo>
                  <a:lnTo>
                    <a:pt x="2971" y="2057"/>
                  </a:lnTo>
                  <a:lnTo>
                    <a:pt x="4114" y="2057"/>
                  </a:lnTo>
                  <a:lnTo>
                    <a:pt x="4114" y="297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
        <p:nvSpPr>
          <p:cNvPr id="30" name="TextBox 24"/>
          <p:cNvSpPr txBox="1"/>
          <p:nvPr/>
        </p:nvSpPr>
        <p:spPr>
          <a:xfrm>
            <a:off x="6835863"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568443" y="319365"/>
            <a:ext cx="3809921" cy="420564"/>
            <a:chOff x="568442" y="319364"/>
            <a:chExt cx="3809924" cy="420565"/>
          </a:xfrm>
        </p:grpSpPr>
        <p:sp>
          <p:nvSpPr>
            <p:cNvPr id="34"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35" name="等腰三角形 34"/>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36"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2" name="组合 1"/>
          <p:cNvGrpSpPr/>
          <p:nvPr/>
        </p:nvGrpSpPr>
        <p:grpSpPr>
          <a:xfrm>
            <a:off x="924826" y="1483859"/>
            <a:ext cx="10955132" cy="5110476"/>
            <a:chOff x="693619" y="1112894"/>
            <a:chExt cx="8216349" cy="3832857"/>
          </a:xfrm>
        </p:grpSpPr>
        <p:sp>
          <p:nvSpPr>
            <p:cNvPr id="22" name="椭圆 21"/>
            <p:cNvSpPr/>
            <p:nvPr/>
          </p:nvSpPr>
          <p:spPr>
            <a:xfrm>
              <a:off x="693619" y="2320651"/>
              <a:ext cx="1890210" cy="1890210"/>
            </a:xfrm>
            <a:prstGeom prst="ellipse">
              <a:avLst/>
            </a:prstGeom>
            <a:solidFill>
              <a:schemeClr val="tx2"/>
            </a:soli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23" name="椭圆 22"/>
            <p:cNvSpPr/>
            <p:nvPr/>
          </p:nvSpPr>
          <p:spPr>
            <a:xfrm>
              <a:off x="771814" y="2310712"/>
              <a:ext cx="1812015" cy="1920027"/>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24" name="椭圆 23"/>
            <p:cNvSpPr/>
            <p:nvPr/>
          </p:nvSpPr>
          <p:spPr>
            <a:xfrm>
              <a:off x="5021567" y="3304574"/>
              <a:ext cx="1510653" cy="1510653"/>
            </a:xfrm>
            <a:prstGeom prst="ellipse">
              <a:avLst/>
            </a:prstGeom>
            <a:solidFill>
              <a:schemeClr val="tx2"/>
            </a:soli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25" name="椭圆 24"/>
            <p:cNvSpPr/>
            <p:nvPr/>
          </p:nvSpPr>
          <p:spPr>
            <a:xfrm>
              <a:off x="5029963" y="3324452"/>
              <a:ext cx="1533618" cy="1621299"/>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26" name="椭圆 25"/>
            <p:cNvSpPr/>
            <p:nvPr/>
          </p:nvSpPr>
          <p:spPr>
            <a:xfrm>
              <a:off x="2925272" y="1112894"/>
              <a:ext cx="2518405" cy="2518405"/>
            </a:xfrm>
            <a:prstGeom prst="ellipse">
              <a:avLst/>
            </a:prstGeom>
            <a:solidFill>
              <a:schemeClr val="bg2"/>
            </a:soli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27" name="椭圆 26"/>
            <p:cNvSpPr/>
            <p:nvPr/>
          </p:nvSpPr>
          <p:spPr>
            <a:xfrm>
              <a:off x="6708070" y="2909105"/>
              <a:ext cx="1786931" cy="1786931"/>
            </a:xfrm>
            <a:prstGeom prst="ellipse">
              <a:avLst/>
            </a:prstGeom>
            <a:solidFill>
              <a:schemeClr val="tx2"/>
            </a:soli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28" name="椭圆 27"/>
            <p:cNvSpPr/>
            <p:nvPr/>
          </p:nvSpPr>
          <p:spPr>
            <a:xfrm>
              <a:off x="3187849" y="1297984"/>
              <a:ext cx="2299895" cy="2431387"/>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29" name="矩形 4"/>
            <p:cNvSpPr/>
            <p:nvPr/>
          </p:nvSpPr>
          <p:spPr>
            <a:xfrm rot="20235757">
              <a:off x="809522" y="1713409"/>
              <a:ext cx="4566364" cy="2229606"/>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path path="circle">
                <a:fillToRect r="100000" b="100000"/>
              </a:path>
              <a:tileRect l="-100000" t="-100000"/>
            </a:gradFill>
            <a:ln w="25400" cap="flat" cmpd="sng" algn="ctr">
              <a:solidFill>
                <a:sysClr val="window" lastClr="FFFFFF"/>
              </a:solidFill>
              <a:prstDash val="solid"/>
            </a:ln>
            <a:effectLst>
              <a:outerShdw blurRad="50800" dist="50800" dir="5400000" sx="90000" sy="90000" algn="ctr" rotWithShape="0">
                <a:srgbClr val="000000">
                  <a:alpha val="43137"/>
                </a:srgb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30" name="椭圆 29"/>
            <p:cNvSpPr/>
            <p:nvPr/>
          </p:nvSpPr>
          <p:spPr>
            <a:xfrm>
              <a:off x="3074357" y="1255034"/>
              <a:ext cx="2207301" cy="2232807"/>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31" name="矩形 4"/>
            <p:cNvSpPr/>
            <p:nvPr/>
          </p:nvSpPr>
          <p:spPr>
            <a:xfrm rot="13415964">
              <a:off x="2945670" y="2103701"/>
              <a:ext cx="3930628" cy="1919197"/>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path path="circle">
                <a:fillToRect r="100000" b="100000"/>
              </a:path>
              <a:tileRect l="-100000" t="-100000"/>
            </a:gradFill>
            <a:ln w="25400" cap="flat" cmpd="sng" algn="ctr">
              <a:solidFill>
                <a:sysClr val="window" lastClr="FFFFFF"/>
              </a:solidFill>
              <a:prstDash val="solid"/>
            </a:ln>
            <a:effectLst>
              <a:outerShdw blurRad="50800" dist="50800" dir="5400000" sx="87000" sy="87000" algn="ctr" rotWithShape="0">
                <a:srgbClr val="000000">
                  <a:alpha val="43137"/>
                </a:srgb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48" name="椭圆 47"/>
            <p:cNvSpPr/>
            <p:nvPr/>
          </p:nvSpPr>
          <p:spPr>
            <a:xfrm>
              <a:off x="5061323" y="3381146"/>
              <a:ext cx="1394217" cy="1354462"/>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49" name="椭圆 48"/>
            <p:cNvSpPr/>
            <p:nvPr/>
          </p:nvSpPr>
          <p:spPr>
            <a:xfrm>
              <a:off x="6666997" y="2978678"/>
              <a:ext cx="1847883" cy="1818032"/>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50" name="矩形 4"/>
            <p:cNvSpPr/>
            <p:nvPr/>
          </p:nvSpPr>
          <p:spPr>
            <a:xfrm rot="20885534">
              <a:off x="5200775" y="3180312"/>
              <a:ext cx="3189997" cy="1557571"/>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lin ang="13500000" scaled="1"/>
              <a:tileRect/>
            </a:gradFill>
            <a:ln w="25400" cap="flat" cmpd="sng" algn="ctr">
              <a:solidFill>
                <a:sysClr val="window" lastClr="FFFFFF"/>
              </a:solidFill>
              <a:prstDash val="solid"/>
            </a:ln>
            <a:effectLst>
              <a:outerShdw blurRad="50800" dist="50800" dir="5400000" sx="90000" sy="90000" algn="ctr" rotWithShape="0">
                <a:srgbClr val="000000">
                  <a:alpha val="43137"/>
                </a:srgb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56" name="TextBox 41"/>
            <p:cNvSpPr txBox="1"/>
            <p:nvPr/>
          </p:nvSpPr>
          <p:spPr>
            <a:xfrm>
              <a:off x="3676124" y="1726010"/>
              <a:ext cx="1799694" cy="290848"/>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80000"/>
                </a:lnSpc>
                <a:defRPr/>
              </a:pPr>
              <a:r>
                <a:rPr lang="zh-CN" altLang="en-US" sz="2400" kern="0" dirty="0">
                  <a:ln w="18415" cmpd="sng">
                    <a:noFill/>
                    <a:prstDash val="solid"/>
                  </a:ln>
                  <a:solidFill>
                    <a:schemeClr val="bg2"/>
                  </a:solidFill>
                  <a:ea typeface="微软雅黑" panose="020B0503020204020204" charset="-122"/>
                </a:rPr>
                <a:t>标题文字</a:t>
              </a:r>
            </a:p>
          </p:txBody>
        </p:sp>
        <p:sp>
          <p:nvSpPr>
            <p:cNvPr id="57" name="TextBox 42"/>
            <p:cNvSpPr txBox="1"/>
            <p:nvPr/>
          </p:nvSpPr>
          <p:spPr>
            <a:xfrm>
              <a:off x="3547693" y="2046235"/>
              <a:ext cx="1669268" cy="746551"/>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accent5"/>
                  </a:solidFill>
                  <a:latin typeface="+mj-ea"/>
                </a:rPr>
                <a:t>单击此处添加文本</a:t>
              </a:r>
              <a:endParaRPr lang="en-US" altLang="zh-CN" sz="1465" dirty="0">
                <a:solidFill>
                  <a:schemeClr val="accent5"/>
                </a:solidFill>
                <a:latin typeface="+mj-ea"/>
              </a:endParaRPr>
            </a:p>
            <a:p>
              <a:r>
                <a:rPr lang="zh-CN" altLang="en-US" sz="1465" dirty="0">
                  <a:solidFill>
                    <a:schemeClr val="accent5"/>
                  </a:solidFill>
                  <a:latin typeface="+mj-ea"/>
                </a:rPr>
                <a:t>单击此处添加文本</a:t>
              </a:r>
            </a:p>
            <a:p>
              <a:r>
                <a:rPr lang="zh-CN" altLang="en-US" sz="1465" dirty="0">
                  <a:solidFill>
                    <a:schemeClr val="accent5"/>
                  </a:solidFill>
                  <a:latin typeface="+mj-ea"/>
                </a:rPr>
                <a:t>单击此处添加文本</a:t>
              </a:r>
            </a:p>
            <a:p>
              <a:endParaRPr lang="en-US" altLang="zh-CN" sz="1465" dirty="0">
                <a:solidFill>
                  <a:schemeClr val="accent5"/>
                </a:solidFill>
                <a:latin typeface="+mj-ea"/>
              </a:endParaRPr>
            </a:p>
          </p:txBody>
        </p:sp>
        <p:sp>
          <p:nvSpPr>
            <p:cNvPr id="38" name="TextBox 41"/>
            <p:cNvSpPr txBox="1"/>
            <p:nvPr/>
          </p:nvSpPr>
          <p:spPr>
            <a:xfrm>
              <a:off x="1133396" y="2840161"/>
              <a:ext cx="1799694" cy="290848"/>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80000"/>
                </a:lnSpc>
                <a:defRPr/>
              </a:pPr>
              <a:r>
                <a:rPr lang="zh-CN" altLang="en-US" sz="2400" kern="0" dirty="0">
                  <a:ln w="18415" cmpd="sng">
                    <a:noFill/>
                    <a:prstDash val="solid"/>
                  </a:ln>
                  <a:solidFill>
                    <a:schemeClr val="tx2"/>
                  </a:solidFill>
                  <a:ea typeface="微软雅黑" panose="020B0503020204020204" charset="-122"/>
                </a:rPr>
                <a:t>标题文字</a:t>
              </a:r>
            </a:p>
          </p:txBody>
        </p:sp>
        <p:sp>
          <p:nvSpPr>
            <p:cNvPr id="39" name="TextBox 42"/>
            <p:cNvSpPr txBox="1"/>
            <p:nvPr/>
          </p:nvSpPr>
          <p:spPr>
            <a:xfrm>
              <a:off x="1004965" y="3160386"/>
              <a:ext cx="1669268" cy="746551"/>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accent5"/>
                  </a:solidFill>
                  <a:latin typeface="+mj-ea"/>
                </a:rPr>
                <a:t>单击此处添加文本</a:t>
              </a:r>
              <a:endParaRPr lang="en-US" altLang="zh-CN" sz="1465" dirty="0">
                <a:solidFill>
                  <a:schemeClr val="accent5"/>
                </a:solidFill>
                <a:latin typeface="+mj-ea"/>
              </a:endParaRPr>
            </a:p>
            <a:p>
              <a:r>
                <a:rPr lang="zh-CN" altLang="en-US" sz="1465" dirty="0">
                  <a:solidFill>
                    <a:schemeClr val="accent5"/>
                  </a:solidFill>
                  <a:latin typeface="+mj-ea"/>
                </a:rPr>
                <a:t>单击此处添加文本</a:t>
              </a:r>
            </a:p>
            <a:p>
              <a:r>
                <a:rPr lang="zh-CN" altLang="en-US" sz="1465" dirty="0">
                  <a:solidFill>
                    <a:schemeClr val="accent5"/>
                  </a:solidFill>
                  <a:latin typeface="+mj-ea"/>
                </a:rPr>
                <a:t>单击此处添加文本</a:t>
              </a:r>
            </a:p>
            <a:p>
              <a:endParaRPr lang="en-US" altLang="zh-CN" sz="1465" dirty="0">
                <a:solidFill>
                  <a:schemeClr val="accent5"/>
                </a:solidFill>
                <a:latin typeface="+mj-ea"/>
              </a:endParaRPr>
            </a:p>
          </p:txBody>
        </p:sp>
        <p:sp>
          <p:nvSpPr>
            <p:cNvPr id="40" name="TextBox 41"/>
            <p:cNvSpPr txBox="1"/>
            <p:nvPr/>
          </p:nvSpPr>
          <p:spPr>
            <a:xfrm>
              <a:off x="7110274" y="3320817"/>
              <a:ext cx="1799694" cy="290848"/>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80000"/>
                </a:lnSpc>
                <a:defRPr/>
              </a:pPr>
              <a:r>
                <a:rPr lang="zh-CN" altLang="en-US" sz="2400" kern="0" dirty="0">
                  <a:ln w="18415" cmpd="sng">
                    <a:noFill/>
                    <a:prstDash val="solid"/>
                  </a:ln>
                  <a:solidFill>
                    <a:schemeClr val="tx2"/>
                  </a:solidFill>
                  <a:ea typeface="微软雅黑" panose="020B0503020204020204" charset="-122"/>
                </a:rPr>
                <a:t>标题文字</a:t>
              </a:r>
            </a:p>
          </p:txBody>
        </p:sp>
        <p:sp>
          <p:nvSpPr>
            <p:cNvPr id="41" name="TextBox 42"/>
            <p:cNvSpPr txBox="1"/>
            <p:nvPr/>
          </p:nvSpPr>
          <p:spPr>
            <a:xfrm>
              <a:off x="6981843" y="3641042"/>
              <a:ext cx="1669268" cy="746551"/>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accent5"/>
                  </a:solidFill>
                  <a:latin typeface="+mj-ea"/>
                </a:rPr>
                <a:t>单击此处添加文本</a:t>
              </a:r>
              <a:endParaRPr lang="en-US" altLang="zh-CN" sz="1465" dirty="0">
                <a:solidFill>
                  <a:schemeClr val="accent5"/>
                </a:solidFill>
                <a:latin typeface="+mj-ea"/>
              </a:endParaRPr>
            </a:p>
            <a:p>
              <a:r>
                <a:rPr lang="zh-CN" altLang="en-US" sz="1465" dirty="0">
                  <a:solidFill>
                    <a:schemeClr val="accent5"/>
                  </a:solidFill>
                  <a:latin typeface="+mj-ea"/>
                </a:rPr>
                <a:t>单击此处添加文本</a:t>
              </a:r>
            </a:p>
            <a:p>
              <a:r>
                <a:rPr lang="zh-CN" altLang="en-US" sz="1465" dirty="0">
                  <a:solidFill>
                    <a:schemeClr val="accent5"/>
                  </a:solidFill>
                  <a:latin typeface="+mj-ea"/>
                </a:rPr>
                <a:t>单击此处添加文本</a:t>
              </a:r>
            </a:p>
            <a:p>
              <a:endParaRPr lang="en-US" altLang="zh-CN" sz="1465" dirty="0">
                <a:solidFill>
                  <a:schemeClr val="accent5"/>
                </a:solidFill>
                <a:latin typeface="+mj-ea"/>
              </a:endParaRPr>
            </a:p>
          </p:txBody>
        </p:sp>
        <p:sp>
          <p:nvSpPr>
            <p:cNvPr id="42" name="TextBox 41"/>
            <p:cNvSpPr txBox="1"/>
            <p:nvPr/>
          </p:nvSpPr>
          <p:spPr>
            <a:xfrm>
              <a:off x="5434058" y="3783747"/>
              <a:ext cx="1799694" cy="290848"/>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80000"/>
                </a:lnSpc>
                <a:defRPr/>
              </a:pPr>
              <a:r>
                <a:rPr lang="zh-CN" altLang="en-US" sz="2400" kern="0" dirty="0">
                  <a:ln w="18415" cmpd="sng">
                    <a:noFill/>
                    <a:prstDash val="solid"/>
                  </a:ln>
                  <a:solidFill>
                    <a:schemeClr val="tx2"/>
                  </a:solidFill>
                  <a:ea typeface="微软雅黑" panose="020B0503020204020204" charset="-122"/>
                </a:rPr>
                <a:t>标题</a:t>
              </a:r>
            </a:p>
          </p:txBody>
        </p:sp>
        <p:sp>
          <p:nvSpPr>
            <p:cNvPr id="43" name="TextBox 42"/>
            <p:cNvSpPr txBox="1"/>
            <p:nvPr/>
          </p:nvSpPr>
          <p:spPr>
            <a:xfrm>
              <a:off x="5267528" y="4037297"/>
              <a:ext cx="1028278" cy="57722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accent5"/>
                  </a:solidFill>
                  <a:latin typeface="+mj-ea"/>
                </a:rPr>
                <a:t>单击此处添加文本单击文本</a:t>
              </a:r>
            </a:p>
            <a:p>
              <a:endParaRPr lang="en-US" altLang="zh-CN" sz="1465" dirty="0">
                <a:solidFill>
                  <a:schemeClr val="accent5"/>
                </a:solidFill>
                <a:latin typeface="+mj-ea"/>
              </a:endParaRPr>
            </a:p>
          </p:txBody>
        </p:sp>
      </p:grpSp>
      <p:sp>
        <p:nvSpPr>
          <p:cNvPr id="44" name="TextBox 29"/>
          <p:cNvSpPr txBox="1"/>
          <p:nvPr/>
        </p:nvSpPr>
        <p:spPr>
          <a:xfrm>
            <a:off x="7843962" y="2051205"/>
            <a:ext cx="3678281" cy="76963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1+#ppt_w/2"/>
                                          </p:val>
                                        </p:tav>
                                        <p:tav tm="100000">
                                          <p:val>
                                            <p:strVal val="#ppt_x"/>
                                          </p:val>
                                        </p:tav>
                                      </p:tavLst>
                                    </p:anim>
                                    <p:anim calcmode="lin" valueType="num">
                                      <p:cBhvr additive="base">
                                        <p:cTn id="2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76" name="任意多边形 75"/>
          <p:cNvSpPr/>
          <p:nvPr/>
        </p:nvSpPr>
        <p:spPr>
          <a:xfrm>
            <a:off x="881379" y="3699057"/>
            <a:ext cx="10204932" cy="0"/>
          </a:xfrm>
          <a:custGeom>
            <a:avLst/>
            <a:gdLst>
              <a:gd name="connsiteX0" fmla="*/ 0 w 12211050"/>
              <a:gd name="connsiteY0" fmla="*/ 0 h 0"/>
              <a:gd name="connsiteX1" fmla="*/ 12211050 w 12211050"/>
              <a:gd name="connsiteY1" fmla="*/ 0 h 0"/>
            </a:gdLst>
            <a:ahLst/>
            <a:cxnLst>
              <a:cxn ang="0">
                <a:pos x="connsiteX0" y="connsiteY0"/>
              </a:cxn>
              <a:cxn ang="0">
                <a:pos x="connsiteX1" y="connsiteY1"/>
              </a:cxn>
            </a:cxnLst>
            <a:rect l="l" t="t" r="r" b="b"/>
            <a:pathLst>
              <a:path w="12211050">
                <a:moveTo>
                  <a:pt x="0" y="0"/>
                </a:moveTo>
                <a:lnTo>
                  <a:pt x="1221105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chemeClr val="bg1"/>
              </a:solidFill>
            </a:endParaRPr>
          </a:p>
        </p:txBody>
      </p:sp>
      <p:sp>
        <p:nvSpPr>
          <p:cNvPr id="78" name="文本框 25"/>
          <p:cNvSpPr txBox="1">
            <a:spLocks noChangeArrowheads="1"/>
          </p:cNvSpPr>
          <p:nvPr/>
        </p:nvSpPr>
        <p:spPr bwMode="auto">
          <a:xfrm>
            <a:off x="1640249" y="3713652"/>
            <a:ext cx="6832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charset="-122"/>
                <a:ea typeface="微软雅黑" panose="020B0503020204020204" charset="-122"/>
              </a:rPr>
              <a:t>2014</a:t>
            </a:r>
            <a:endParaRPr lang="zh-CN" altLang="en-US" sz="1600" b="1" dirty="0">
              <a:solidFill>
                <a:schemeClr val="bg1"/>
              </a:solidFill>
              <a:latin typeface="微软雅黑" panose="020B0503020204020204" charset="-122"/>
              <a:ea typeface="微软雅黑" panose="020B0503020204020204" charset="-122"/>
            </a:endParaRPr>
          </a:p>
        </p:txBody>
      </p:sp>
      <p:sp>
        <p:nvSpPr>
          <p:cNvPr id="79" name="文本框 26"/>
          <p:cNvSpPr txBox="1">
            <a:spLocks noChangeArrowheads="1"/>
          </p:cNvSpPr>
          <p:nvPr/>
        </p:nvSpPr>
        <p:spPr bwMode="auto">
          <a:xfrm>
            <a:off x="4053506" y="3713652"/>
            <a:ext cx="6832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charset="-122"/>
                <a:ea typeface="微软雅黑" panose="020B0503020204020204" charset="-122"/>
              </a:rPr>
              <a:t>2015</a:t>
            </a:r>
            <a:endParaRPr lang="zh-CN" altLang="en-US" sz="1600" b="1" dirty="0">
              <a:solidFill>
                <a:schemeClr val="bg1"/>
              </a:solidFill>
              <a:latin typeface="微软雅黑" panose="020B0503020204020204" charset="-122"/>
              <a:ea typeface="微软雅黑" panose="020B0503020204020204" charset="-122"/>
            </a:endParaRPr>
          </a:p>
        </p:txBody>
      </p:sp>
      <p:sp>
        <p:nvSpPr>
          <p:cNvPr id="80" name="文本框 27"/>
          <p:cNvSpPr txBox="1">
            <a:spLocks noChangeArrowheads="1"/>
          </p:cNvSpPr>
          <p:nvPr/>
        </p:nvSpPr>
        <p:spPr bwMode="auto">
          <a:xfrm>
            <a:off x="6466762" y="3713652"/>
            <a:ext cx="6832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charset="-122"/>
                <a:ea typeface="微软雅黑" panose="020B0503020204020204" charset="-122"/>
              </a:rPr>
              <a:t>2016</a:t>
            </a:r>
            <a:endParaRPr lang="zh-CN" altLang="en-US" sz="1600" b="1" dirty="0">
              <a:solidFill>
                <a:schemeClr val="bg1"/>
              </a:solidFill>
              <a:latin typeface="微软雅黑" panose="020B0503020204020204" charset="-122"/>
              <a:ea typeface="微软雅黑" panose="020B0503020204020204" charset="-122"/>
            </a:endParaRPr>
          </a:p>
        </p:txBody>
      </p:sp>
      <p:sp>
        <p:nvSpPr>
          <p:cNvPr id="81" name="文本框 28"/>
          <p:cNvSpPr txBox="1">
            <a:spLocks noChangeArrowheads="1"/>
          </p:cNvSpPr>
          <p:nvPr/>
        </p:nvSpPr>
        <p:spPr bwMode="auto">
          <a:xfrm>
            <a:off x="8880019" y="3713652"/>
            <a:ext cx="6705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charset="-122"/>
                <a:ea typeface="微软雅黑" panose="020B0503020204020204" charset="-122"/>
              </a:rPr>
              <a:t>20xx</a:t>
            </a:r>
            <a:endParaRPr lang="zh-CN" altLang="en-US" sz="1600" b="1" dirty="0">
              <a:solidFill>
                <a:schemeClr val="bg1"/>
              </a:solidFill>
              <a:latin typeface="微软雅黑" panose="020B0503020204020204" charset="-122"/>
              <a:ea typeface="微软雅黑" panose="020B0503020204020204" charset="-122"/>
            </a:endParaRPr>
          </a:p>
        </p:txBody>
      </p:sp>
      <p:grpSp>
        <p:nvGrpSpPr>
          <p:cNvPr id="5" name="组合 4"/>
          <p:cNvGrpSpPr/>
          <p:nvPr/>
        </p:nvGrpSpPr>
        <p:grpSpPr>
          <a:xfrm>
            <a:off x="1581873" y="2202547"/>
            <a:ext cx="1719396" cy="1151571"/>
            <a:chOff x="1186405" y="1797050"/>
            <a:chExt cx="1289547" cy="863678"/>
          </a:xfrm>
        </p:grpSpPr>
        <p:sp>
          <p:nvSpPr>
            <p:cNvPr id="83" name="矩形标注 82"/>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84"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tx2"/>
                  </a:solidFill>
                  <a:latin typeface="微软雅黑" panose="020B0503020204020204" charset="-122"/>
                  <a:ea typeface="微软雅黑" panose="020B0503020204020204" charset="-122"/>
                </a:rPr>
                <a:t>添加内容</a:t>
              </a:r>
            </a:p>
          </p:txBody>
        </p:sp>
      </p:grpSp>
      <p:grpSp>
        <p:nvGrpSpPr>
          <p:cNvPr id="85" name="组合 84"/>
          <p:cNvGrpSpPr/>
          <p:nvPr/>
        </p:nvGrpSpPr>
        <p:grpSpPr>
          <a:xfrm>
            <a:off x="1043101" y="4323719"/>
            <a:ext cx="2238580" cy="836585"/>
            <a:chOff x="4625182" y="1242834"/>
            <a:chExt cx="2678648" cy="1001043"/>
          </a:xfrm>
        </p:grpSpPr>
        <p:sp>
          <p:nvSpPr>
            <p:cNvPr id="86"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charset="-122"/>
                <a:ea typeface="微软雅黑" panose="020B0503020204020204" charset="-122"/>
              </a:endParaRPr>
            </a:p>
          </p:txBody>
        </p:sp>
        <p:sp>
          <p:nvSpPr>
            <p:cNvPr id="87"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charset="-122"/>
                  <a:ea typeface="微软雅黑" panose="020B0503020204020204" charset="-122"/>
                </a:rPr>
                <a:t>点击添加内容</a:t>
              </a:r>
            </a:p>
          </p:txBody>
        </p:sp>
      </p:grpSp>
      <p:grpSp>
        <p:nvGrpSpPr>
          <p:cNvPr id="118" name="组合 117"/>
          <p:cNvGrpSpPr/>
          <p:nvPr/>
        </p:nvGrpSpPr>
        <p:grpSpPr>
          <a:xfrm>
            <a:off x="4083144" y="2202547"/>
            <a:ext cx="1719396" cy="1151571"/>
            <a:chOff x="1186405" y="1797050"/>
            <a:chExt cx="1289547" cy="863678"/>
          </a:xfrm>
        </p:grpSpPr>
        <p:sp>
          <p:nvSpPr>
            <p:cNvPr id="119" name="矩形标注 118"/>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120"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bg2"/>
                  </a:solidFill>
                  <a:latin typeface="微软雅黑" panose="020B0503020204020204" charset="-122"/>
                  <a:ea typeface="微软雅黑" panose="020B0503020204020204" charset="-122"/>
                </a:rPr>
                <a:t>添加内容</a:t>
              </a:r>
            </a:p>
          </p:txBody>
        </p:sp>
      </p:grpSp>
      <p:grpSp>
        <p:nvGrpSpPr>
          <p:cNvPr id="121" name="组合 120"/>
          <p:cNvGrpSpPr/>
          <p:nvPr/>
        </p:nvGrpSpPr>
        <p:grpSpPr>
          <a:xfrm>
            <a:off x="6416251" y="2202547"/>
            <a:ext cx="1719396" cy="1151571"/>
            <a:chOff x="1186405" y="1797050"/>
            <a:chExt cx="1289547" cy="863678"/>
          </a:xfrm>
        </p:grpSpPr>
        <p:sp>
          <p:nvSpPr>
            <p:cNvPr id="122" name="矩形标注 121"/>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123"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tx2"/>
                  </a:solidFill>
                  <a:latin typeface="微软雅黑" panose="020B0503020204020204" charset="-122"/>
                  <a:ea typeface="微软雅黑" panose="020B0503020204020204" charset="-122"/>
                </a:rPr>
                <a:t>添加内容</a:t>
              </a:r>
            </a:p>
          </p:txBody>
        </p:sp>
      </p:grpSp>
      <p:grpSp>
        <p:nvGrpSpPr>
          <p:cNvPr id="124" name="组合 123"/>
          <p:cNvGrpSpPr/>
          <p:nvPr/>
        </p:nvGrpSpPr>
        <p:grpSpPr>
          <a:xfrm>
            <a:off x="8880019" y="2202547"/>
            <a:ext cx="1719396" cy="1151571"/>
            <a:chOff x="1186405" y="1797050"/>
            <a:chExt cx="1289547" cy="863678"/>
          </a:xfrm>
        </p:grpSpPr>
        <p:sp>
          <p:nvSpPr>
            <p:cNvPr id="125" name="矩形标注 124"/>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126"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bg2"/>
                  </a:solidFill>
                  <a:latin typeface="微软雅黑" panose="020B0503020204020204" charset="-122"/>
                  <a:ea typeface="微软雅黑" panose="020B0503020204020204" charset="-122"/>
                </a:rPr>
                <a:t>添加内容</a:t>
              </a:r>
            </a:p>
          </p:txBody>
        </p:sp>
      </p:grpSp>
      <p:grpSp>
        <p:nvGrpSpPr>
          <p:cNvPr id="127" name="组合 126"/>
          <p:cNvGrpSpPr/>
          <p:nvPr/>
        </p:nvGrpSpPr>
        <p:grpSpPr>
          <a:xfrm>
            <a:off x="3373817" y="4323719"/>
            <a:ext cx="2238580" cy="836585"/>
            <a:chOff x="4625182" y="1242834"/>
            <a:chExt cx="2678648" cy="1001043"/>
          </a:xfrm>
        </p:grpSpPr>
        <p:sp>
          <p:nvSpPr>
            <p:cNvPr id="128"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charset="-122"/>
                <a:ea typeface="微软雅黑" panose="020B0503020204020204" charset="-122"/>
              </a:endParaRPr>
            </a:p>
          </p:txBody>
        </p:sp>
        <p:sp>
          <p:nvSpPr>
            <p:cNvPr id="129"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charset="-122"/>
                  <a:ea typeface="微软雅黑" panose="020B0503020204020204" charset="-122"/>
                </a:rPr>
                <a:t>点击添加内容</a:t>
              </a:r>
            </a:p>
          </p:txBody>
        </p:sp>
      </p:grpSp>
      <p:grpSp>
        <p:nvGrpSpPr>
          <p:cNvPr id="130" name="组合 129"/>
          <p:cNvGrpSpPr/>
          <p:nvPr/>
        </p:nvGrpSpPr>
        <p:grpSpPr>
          <a:xfrm>
            <a:off x="5897067" y="4323719"/>
            <a:ext cx="2238580" cy="836585"/>
            <a:chOff x="4625182" y="1242834"/>
            <a:chExt cx="2678648" cy="1001043"/>
          </a:xfrm>
        </p:grpSpPr>
        <p:sp>
          <p:nvSpPr>
            <p:cNvPr id="131"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charset="-122"/>
                <a:ea typeface="微软雅黑" panose="020B0503020204020204" charset="-122"/>
              </a:endParaRPr>
            </a:p>
          </p:txBody>
        </p:sp>
        <p:sp>
          <p:nvSpPr>
            <p:cNvPr id="132"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charset="-122"/>
                  <a:ea typeface="微软雅黑" panose="020B0503020204020204" charset="-122"/>
                </a:rPr>
                <a:t>点击添加内容</a:t>
              </a:r>
            </a:p>
          </p:txBody>
        </p:sp>
      </p:grpSp>
      <p:grpSp>
        <p:nvGrpSpPr>
          <p:cNvPr id="133" name="组合 132"/>
          <p:cNvGrpSpPr/>
          <p:nvPr/>
        </p:nvGrpSpPr>
        <p:grpSpPr>
          <a:xfrm>
            <a:off x="8254187" y="4323719"/>
            <a:ext cx="2238580" cy="836585"/>
            <a:chOff x="4625182" y="1242834"/>
            <a:chExt cx="2678648" cy="1001043"/>
          </a:xfrm>
        </p:grpSpPr>
        <p:sp>
          <p:nvSpPr>
            <p:cNvPr id="134"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charset="-122"/>
                <a:ea typeface="微软雅黑" panose="020B0503020204020204" charset="-122"/>
              </a:endParaRPr>
            </a:p>
          </p:txBody>
        </p:sp>
        <p:sp>
          <p:nvSpPr>
            <p:cNvPr id="135"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charset="-122"/>
                  <a:ea typeface="微软雅黑" panose="020B0503020204020204" charset="-122"/>
                </a:rPr>
                <a:t>点击添加内容</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
                                        </p:tgtEl>
                                        <p:attrNameLst>
                                          <p:attrName>style.visibility</p:attrName>
                                        </p:attrNameLst>
                                      </p:cBhvr>
                                      <p:to>
                                        <p:strVal val="visible"/>
                                      </p:to>
                                    </p:set>
                                    <p:anim calcmode="lin" valueType="num">
                                      <p:cBhvr additive="base">
                                        <p:cTn id="13" dur="500" fill="hold"/>
                                        <p:tgtEl>
                                          <p:spTgt spid="76"/>
                                        </p:tgtEl>
                                        <p:attrNameLst>
                                          <p:attrName>ppt_x</p:attrName>
                                        </p:attrNameLst>
                                      </p:cBhvr>
                                      <p:tavLst>
                                        <p:tav tm="0">
                                          <p:val>
                                            <p:strVal val="0-#ppt_w/2"/>
                                          </p:val>
                                        </p:tav>
                                        <p:tav tm="100000">
                                          <p:val>
                                            <p:strVal val="#ppt_x"/>
                                          </p:val>
                                        </p:tav>
                                      </p:tavLst>
                                    </p:anim>
                                    <p:anim calcmode="lin" valueType="num">
                                      <p:cBhvr additive="base">
                                        <p:cTn id="14" dur="500" fill="hold"/>
                                        <p:tgtEl>
                                          <p:spTgt spid="76"/>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fade">
                                      <p:cBhvr>
                                        <p:cTn id="24" dur="500"/>
                                        <p:tgtEl>
                                          <p:spTgt spid="118"/>
                                        </p:tgtEl>
                                      </p:cBhvr>
                                    </p:animEffect>
                                    <p:anim calcmode="lin" valueType="num">
                                      <p:cBhvr>
                                        <p:cTn id="25" dur="500" fill="hold"/>
                                        <p:tgtEl>
                                          <p:spTgt spid="118"/>
                                        </p:tgtEl>
                                        <p:attrNameLst>
                                          <p:attrName>ppt_x</p:attrName>
                                        </p:attrNameLst>
                                      </p:cBhvr>
                                      <p:tavLst>
                                        <p:tav tm="0">
                                          <p:val>
                                            <p:strVal val="#ppt_x"/>
                                          </p:val>
                                        </p:tav>
                                        <p:tav tm="100000">
                                          <p:val>
                                            <p:strVal val="#ppt_x"/>
                                          </p:val>
                                        </p:tav>
                                      </p:tavLst>
                                    </p:anim>
                                    <p:anim calcmode="lin" valueType="num">
                                      <p:cBhvr>
                                        <p:cTn id="26" dur="500" fill="hold"/>
                                        <p:tgtEl>
                                          <p:spTgt spid="118"/>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fade">
                                      <p:cBhvr>
                                        <p:cTn id="30" dur="500"/>
                                        <p:tgtEl>
                                          <p:spTgt spid="121"/>
                                        </p:tgtEl>
                                      </p:cBhvr>
                                    </p:animEffect>
                                    <p:anim calcmode="lin" valueType="num">
                                      <p:cBhvr>
                                        <p:cTn id="31" dur="500" fill="hold"/>
                                        <p:tgtEl>
                                          <p:spTgt spid="121"/>
                                        </p:tgtEl>
                                        <p:attrNameLst>
                                          <p:attrName>ppt_x</p:attrName>
                                        </p:attrNameLst>
                                      </p:cBhvr>
                                      <p:tavLst>
                                        <p:tav tm="0">
                                          <p:val>
                                            <p:strVal val="#ppt_x"/>
                                          </p:val>
                                        </p:tav>
                                        <p:tav tm="100000">
                                          <p:val>
                                            <p:strVal val="#ppt_x"/>
                                          </p:val>
                                        </p:tav>
                                      </p:tavLst>
                                    </p:anim>
                                    <p:anim calcmode="lin" valueType="num">
                                      <p:cBhvr>
                                        <p:cTn id="32" dur="500" fill="hold"/>
                                        <p:tgtEl>
                                          <p:spTgt spid="121"/>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nodeType="afterEffect">
                                  <p:stCondLst>
                                    <p:cond delay="0"/>
                                  </p:stCondLst>
                                  <p:childTnLst>
                                    <p:set>
                                      <p:cBhvr>
                                        <p:cTn id="35" dur="1" fill="hold">
                                          <p:stCondLst>
                                            <p:cond delay="0"/>
                                          </p:stCondLst>
                                        </p:cTn>
                                        <p:tgtEl>
                                          <p:spTgt spid="124"/>
                                        </p:tgtEl>
                                        <p:attrNameLst>
                                          <p:attrName>style.visibility</p:attrName>
                                        </p:attrNameLst>
                                      </p:cBhvr>
                                      <p:to>
                                        <p:strVal val="visible"/>
                                      </p:to>
                                    </p:set>
                                    <p:animEffect transition="in" filter="fade">
                                      <p:cBhvr>
                                        <p:cTn id="36" dur="500"/>
                                        <p:tgtEl>
                                          <p:spTgt spid="124"/>
                                        </p:tgtEl>
                                      </p:cBhvr>
                                    </p:animEffect>
                                    <p:anim calcmode="lin" valueType="num">
                                      <p:cBhvr>
                                        <p:cTn id="37" dur="500" fill="hold"/>
                                        <p:tgtEl>
                                          <p:spTgt spid="124"/>
                                        </p:tgtEl>
                                        <p:attrNameLst>
                                          <p:attrName>ppt_x</p:attrName>
                                        </p:attrNameLst>
                                      </p:cBhvr>
                                      <p:tavLst>
                                        <p:tav tm="0">
                                          <p:val>
                                            <p:strVal val="#ppt_x"/>
                                          </p:val>
                                        </p:tav>
                                        <p:tav tm="100000">
                                          <p:val>
                                            <p:strVal val="#ppt_x"/>
                                          </p:val>
                                        </p:tav>
                                      </p:tavLst>
                                    </p:anim>
                                    <p:anim calcmode="lin" valueType="num">
                                      <p:cBhvr>
                                        <p:cTn id="38" dur="5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500"/>
                                        <p:tgtEl>
                                          <p:spTgt spid="78"/>
                                        </p:tgtEl>
                                      </p:cBhvr>
                                    </p:animEffect>
                                    <p:anim calcmode="lin" valueType="num">
                                      <p:cBhvr>
                                        <p:cTn id="44" dur="500" fill="hold"/>
                                        <p:tgtEl>
                                          <p:spTgt spid="78"/>
                                        </p:tgtEl>
                                        <p:attrNameLst>
                                          <p:attrName>ppt_x</p:attrName>
                                        </p:attrNameLst>
                                      </p:cBhvr>
                                      <p:tavLst>
                                        <p:tav tm="0">
                                          <p:val>
                                            <p:strVal val="#ppt_x"/>
                                          </p:val>
                                        </p:tav>
                                        <p:tav tm="100000">
                                          <p:val>
                                            <p:strVal val="#ppt_x"/>
                                          </p:val>
                                        </p:tav>
                                      </p:tavLst>
                                    </p:anim>
                                    <p:anim calcmode="lin" valueType="num">
                                      <p:cBhvr>
                                        <p:cTn id="45" dur="500" fill="hold"/>
                                        <p:tgtEl>
                                          <p:spTgt spid="7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500"/>
                                        <p:tgtEl>
                                          <p:spTgt spid="79"/>
                                        </p:tgtEl>
                                      </p:cBhvr>
                                    </p:animEffect>
                                    <p:anim calcmode="lin" valueType="num">
                                      <p:cBhvr>
                                        <p:cTn id="49" dur="500" fill="hold"/>
                                        <p:tgtEl>
                                          <p:spTgt spid="79"/>
                                        </p:tgtEl>
                                        <p:attrNameLst>
                                          <p:attrName>ppt_x</p:attrName>
                                        </p:attrNameLst>
                                      </p:cBhvr>
                                      <p:tavLst>
                                        <p:tav tm="0">
                                          <p:val>
                                            <p:strVal val="#ppt_x"/>
                                          </p:val>
                                        </p:tav>
                                        <p:tav tm="100000">
                                          <p:val>
                                            <p:strVal val="#ppt_x"/>
                                          </p:val>
                                        </p:tav>
                                      </p:tavLst>
                                    </p:anim>
                                    <p:anim calcmode="lin" valueType="num">
                                      <p:cBhvr>
                                        <p:cTn id="50" dur="500" fill="hold"/>
                                        <p:tgtEl>
                                          <p:spTgt spid="7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80"/>
                                        </p:tgtEl>
                                        <p:attrNameLst>
                                          <p:attrName>style.visibility</p:attrName>
                                        </p:attrNameLst>
                                      </p:cBhvr>
                                      <p:to>
                                        <p:strVal val="visible"/>
                                      </p:to>
                                    </p:set>
                                    <p:animEffect transition="in" filter="fade">
                                      <p:cBhvr>
                                        <p:cTn id="53" dur="500"/>
                                        <p:tgtEl>
                                          <p:spTgt spid="80"/>
                                        </p:tgtEl>
                                      </p:cBhvr>
                                    </p:animEffect>
                                    <p:anim calcmode="lin" valueType="num">
                                      <p:cBhvr>
                                        <p:cTn id="54" dur="500" fill="hold"/>
                                        <p:tgtEl>
                                          <p:spTgt spid="80"/>
                                        </p:tgtEl>
                                        <p:attrNameLst>
                                          <p:attrName>ppt_x</p:attrName>
                                        </p:attrNameLst>
                                      </p:cBhvr>
                                      <p:tavLst>
                                        <p:tav tm="0">
                                          <p:val>
                                            <p:strVal val="#ppt_x"/>
                                          </p:val>
                                        </p:tav>
                                        <p:tav tm="100000">
                                          <p:val>
                                            <p:strVal val="#ppt_x"/>
                                          </p:val>
                                        </p:tav>
                                      </p:tavLst>
                                    </p:anim>
                                    <p:anim calcmode="lin" valueType="num">
                                      <p:cBhvr>
                                        <p:cTn id="55" dur="500" fill="hold"/>
                                        <p:tgtEl>
                                          <p:spTgt spid="8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fade">
                                      <p:cBhvr>
                                        <p:cTn id="58" dur="500"/>
                                        <p:tgtEl>
                                          <p:spTgt spid="81"/>
                                        </p:tgtEl>
                                      </p:cBhvr>
                                    </p:animEffect>
                                    <p:anim calcmode="lin" valueType="num">
                                      <p:cBhvr>
                                        <p:cTn id="59" dur="500" fill="hold"/>
                                        <p:tgtEl>
                                          <p:spTgt spid="81"/>
                                        </p:tgtEl>
                                        <p:attrNameLst>
                                          <p:attrName>ppt_x</p:attrName>
                                        </p:attrNameLst>
                                      </p:cBhvr>
                                      <p:tavLst>
                                        <p:tav tm="0">
                                          <p:val>
                                            <p:strVal val="#ppt_x"/>
                                          </p:val>
                                        </p:tav>
                                        <p:tav tm="100000">
                                          <p:val>
                                            <p:strVal val="#ppt_x"/>
                                          </p:val>
                                        </p:tav>
                                      </p:tavLst>
                                    </p:anim>
                                    <p:anim calcmode="lin" valueType="num">
                                      <p:cBhvr>
                                        <p:cTn id="60" dur="500" fill="hold"/>
                                        <p:tgtEl>
                                          <p:spTgt spid="81"/>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fade">
                                      <p:cBhvr>
                                        <p:cTn id="63" dur="500"/>
                                        <p:tgtEl>
                                          <p:spTgt spid="85"/>
                                        </p:tgtEl>
                                      </p:cBhvr>
                                    </p:animEffect>
                                    <p:anim calcmode="lin" valueType="num">
                                      <p:cBhvr>
                                        <p:cTn id="64" dur="500" fill="hold"/>
                                        <p:tgtEl>
                                          <p:spTgt spid="85"/>
                                        </p:tgtEl>
                                        <p:attrNameLst>
                                          <p:attrName>ppt_x</p:attrName>
                                        </p:attrNameLst>
                                      </p:cBhvr>
                                      <p:tavLst>
                                        <p:tav tm="0">
                                          <p:val>
                                            <p:strVal val="#ppt_x"/>
                                          </p:val>
                                        </p:tav>
                                        <p:tav tm="100000">
                                          <p:val>
                                            <p:strVal val="#ppt_x"/>
                                          </p:val>
                                        </p:tav>
                                      </p:tavLst>
                                    </p:anim>
                                    <p:anim calcmode="lin" valueType="num">
                                      <p:cBhvr>
                                        <p:cTn id="65" dur="500" fill="hold"/>
                                        <p:tgtEl>
                                          <p:spTgt spid="85"/>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127"/>
                                        </p:tgtEl>
                                        <p:attrNameLst>
                                          <p:attrName>style.visibility</p:attrName>
                                        </p:attrNameLst>
                                      </p:cBhvr>
                                      <p:to>
                                        <p:strVal val="visible"/>
                                      </p:to>
                                    </p:set>
                                    <p:animEffect transition="in" filter="fade">
                                      <p:cBhvr>
                                        <p:cTn id="68" dur="500"/>
                                        <p:tgtEl>
                                          <p:spTgt spid="127"/>
                                        </p:tgtEl>
                                      </p:cBhvr>
                                    </p:animEffect>
                                    <p:anim calcmode="lin" valueType="num">
                                      <p:cBhvr>
                                        <p:cTn id="69" dur="500" fill="hold"/>
                                        <p:tgtEl>
                                          <p:spTgt spid="127"/>
                                        </p:tgtEl>
                                        <p:attrNameLst>
                                          <p:attrName>ppt_x</p:attrName>
                                        </p:attrNameLst>
                                      </p:cBhvr>
                                      <p:tavLst>
                                        <p:tav tm="0">
                                          <p:val>
                                            <p:strVal val="#ppt_x"/>
                                          </p:val>
                                        </p:tav>
                                        <p:tav tm="100000">
                                          <p:val>
                                            <p:strVal val="#ppt_x"/>
                                          </p:val>
                                        </p:tav>
                                      </p:tavLst>
                                    </p:anim>
                                    <p:anim calcmode="lin" valueType="num">
                                      <p:cBhvr>
                                        <p:cTn id="70" dur="500" fill="hold"/>
                                        <p:tgtEl>
                                          <p:spTgt spid="127"/>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130"/>
                                        </p:tgtEl>
                                        <p:attrNameLst>
                                          <p:attrName>style.visibility</p:attrName>
                                        </p:attrNameLst>
                                      </p:cBhvr>
                                      <p:to>
                                        <p:strVal val="visible"/>
                                      </p:to>
                                    </p:set>
                                    <p:animEffect transition="in" filter="fade">
                                      <p:cBhvr>
                                        <p:cTn id="73" dur="500"/>
                                        <p:tgtEl>
                                          <p:spTgt spid="130"/>
                                        </p:tgtEl>
                                      </p:cBhvr>
                                    </p:animEffect>
                                    <p:anim calcmode="lin" valueType="num">
                                      <p:cBhvr>
                                        <p:cTn id="74" dur="500" fill="hold"/>
                                        <p:tgtEl>
                                          <p:spTgt spid="130"/>
                                        </p:tgtEl>
                                        <p:attrNameLst>
                                          <p:attrName>ppt_x</p:attrName>
                                        </p:attrNameLst>
                                      </p:cBhvr>
                                      <p:tavLst>
                                        <p:tav tm="0">
                                          <p:val>
                                            <p:strVal val="#ppt_x"/>
                                          </p:val>
                                        </p:tav>
                                        <p:tav tm="100000">
                                          <p:val>
                                            <p:strVal val="#ppt_x"/>
                                          </p:val>
                                        </p:tav>
                                      </p:tavLst>
                                    </p:anim>
                                    <p:anim calcmode="lin" valueType="num">
                                      <p:cBhvr>
                                        <p:cTn id="75" dur="500" fill="hold"/>
                                        <p:tgtEl>
                                          <p:spTgt spid="130"/>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133"/>
                                        </p:tgtEl>
                                        <p:attrNameLst>
                                          <p:attrName>style.visibility</p:attrName>
                                        </p:attrNameLst>
                                      </p:cBhvr>
                                      <p:to>
                                        <p:strVal val="visible"/>
                                      </p:to>
                                    </p:set>
                                    <p:animEffect transition="in" filter="fade">
                                      <p:cBhvr>
                                        <p:cTn id="78" dur="500"/>
                                        <p:tgtEl>
                                          <p:spTgt spid="133"/>
                                        </p:tgtEl>
                                      </p:cBhvr>
                                    </p:animEffect>
                                    <p:anim calcmode="lin" valueType="num">
                                      <p:cBhvr>
                                        <p:cTn id="79" dur="500" fill="hold"/>
                                        <p:tgtEl>
                                          <p:spTgt spid="133"/>
                                        </p:tgtEl>
                                        <p:attrNameLst>
                                          <p:attrName>ppt_x</p:attrName>
                                        </p:attrNameLst>
                                      </p:cBhvr>
                                      <p:tavLst>
                                        <p:tav tm="0">
                                          <p:val>
                                            <p:strVal val="#ppt_x"/>
                                          </p:val>
                                        </p:tav>
                                        <p:tav tm="100000">
                                          <p:val>
                                            <p:strVal val="#ppt_x"/>
                                          </p:val>
                                        </p:tav>
                                      </p:tavLst>
                                    </p:anim>
                                    <p:anim calcmode="lin" valueType="num">
                                      <p:cBhvr>
                                        <p:cTn id="80" dur="500" fill="hold"/>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22" name="组合 21"/>
          <p:cNvGrpSpPr/>
          <p:nvPr/>
        </p:nvGrpSpPr>
        <p:grpSpPr>
          <a:xfrm>
            <a:off x="514101" y="1606205"/>
            <a:ext cx="7361506" cy="4217554"/>
            <a:chOff x="385575" y="1204653"/>
            <a:chExt cx="5521130" cy="3163166"/>
          </a:xfrm>
        </p:grpSpPr>
        <p:sp>
          <p:nvSpPr>
            <p:cNvPr id="23" name="五角星 22"/>
            <p:cNvSpPr/>
            <p:nvPr/>
          </p:nvSpPr>
          <p:spPr>
            <a:xfrm>
              <a:off x="2051581" y="1738257"/>
              <a:ext cx="2165350" cy="2165350"/>
            </a:xfrm>
            <a:prstGeom prst="star5">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微软雅黑" panose="020B0503020204020204" charset="-122"/>
              </a:endParaRPr>
            </a:p>
          </p:txBody>
        </p:sp>
        <p:grpSp>
          <p:nvGrpSpPr>
            <p:cNvPr id="24" name="组合 23"/>
            <p:cNvGrpSpPr/>
            <p:nvPr/>
          </p:nvGrpSpPr>
          <p:grpSpPr>
            <a:xfrm>
              <a:off x="2519618" y="2327468"/>
              <a:ext cx="1193616" cy="1196029"/>
              <a:chOff x="2845016" y="2727979"/>
              <a:chExt cx="1072726" cy="1074895"/>
            </a:xfrm>
          </p:grpSpPr>
          <p:grpSp>
            <p:nvGrpSpPr>
              <p:cNvPr id="65" name="Group 10"/>
              <p:cNvGrpSpPr/>
              <p:nvPr/>
            </p:nvGrpSpPr>
            <p:grpSpPr>
              <a:xfrm>
                <a:off x="2845016" y="2727979"/>
                <a:ext cx="1072726" cy="1074895"/>
                <a:chOff x="3692576" y="1742634"/>
                <a:chExt cx="2790379" cy="2796023"/>
              </a:xfrm>
            </p:grpSpPr>
            <p:grpSp>
              <p:nvGrpSpPr>
                <p:cNvPr id="67" name="组合 79"/>
                <p:cNvGrpSpPr/>
                <p:nvPr/>
              </p:nvGrpSpPr>
              <p:grpSpPr bwMode="auto">
                <a:xfrm>
                  <a:off x="3692576" y="1742634"/>
                  <a:ext cx="2790379" cy="2796023"/>
                  <a:chOff x="6379729" y="2488774"/>
                  <a:chExt cx="2513016" cy="2513016"/>
                </a:xfrm>
              </p:grpSpPr>
              <p:sp>
                <p:nvSpPr>
                  <p:cNvPr id="6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charset="-122"/>
                    </a:endParaRPr>
                  </a:p>
                </p:txBody>
              </p:sp>
              <p:sp>
                <p:nvSpPr>
                  <p:cNvPr id="7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charset="-122"/>
                      <a:ea typeface="微软雅黑" panose="020B0503020204020204" charset="-122"/>
                    </a:endParaRPr>
                  </a:p>
                </p:txBody>
              </p:sp>
            </p:grpSp>
            <p:sp>
              <p:nvSpPr>
                <p:cNvPr id="68"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charset="-122"/>
                    <a:ea typeface="微软雅黑" panose="020B0503020204020204" charset="-122"/>
                  </a:endParaRPr>
                </a:p>
              </p:txBody>
            </p:sp>
          </p:grpSp>
          <p:sp>
            <p:nvSpPr>
              <p:cNvPr id="66" name="TextBox 65"/>
              <p:cNvSpPr txBox="1"/>
              <p:nvPr/>
            </p:nvSpPr>
            <p:spPr>
              <a:xfrm>
                <a:off x="3008157" y="3020617"/>
                <a:ext cx="739230" cy="504718"/>
              </a:xfrm>
              <a:prstGeom prst="rect">
                <a:avLst/>
              </a:prstGeom>
              <a:noFill/>
              <a:ln>
                <a:noFill/>
              </a:ln>
            </p:spPr>
            <p:txBody>
              <a:bodyPr wrap="square" rtlCol="0">
                <a:spAutoFit/>
              </a:bodyPr>
              <a:lstStyle/>
              <a:p>
                <a:pPr algn="ctr"/>
                <a:r>
                  <a:rPr lang="zh-CN" altLang="en-US" sz="2135" dirty="0">
                    <a:solidFill>
                      <a:prstClr val="white"/>
                    </a:solidFill>
                    <a:latin typeface="微软雅黑" panose="020B0503020204020204" charset="-122"/>
                  </a:rPr>
                  <a:t>标题</a:t>
                </a:r>
                <a:endParaRPr lang="en-US" altLang="zh-CN" sz="2135" dirty="0">
                  <a:solidFill>
                    <a:prstClr val="white"/>
                  </a:solidFill>
                  <a:latin typeface="微软雅黑" panose="020B0503020204020204" charset="-122"/>
                </a:endParaRPr>
              </a:p>
              <a:p>
                <a:pPr algn="ctr"/>
                <a:r>
                  <a:rPr lang="zh-CN" altLang="en-US" sz="2135" dirty="0">
                    <a:solidFill>
                      <a:prstClr val="white"/>
                    </a:solidFill>
                    <a:latin typeface="微软雅黑" panose="020B0503020204020204" charset="-122"/>
                  </a:rPr>
                  <a:t>文字</a:t>
                </a:r>
              </a:p>
            </p:txBody>
          </p:sp>
        </p:grpSp>
        <p:grpSp>
          <p:nvGrpSpPr>
            <p:cNvPr id="25" name="组合 24"/>
            <p:cNvGrpSpPr/>
            <p:nvPr/>
          </p:nvGrpSpPr>
          <p:grpSpPr>
            <a:xfrm>
              <a:off x="2767905" y="1204653"/>
              <a:ext cx="725812" cy="727279"/>
              <a:chOff x="2845016" y="2727979"/>
              <a:chExt cx="1072726" cy="1074895"/>
            </a:xfrm>
          </p:grpSpPr>
          <p:grpSp>
            <p:nvGrpSpPr>
              <p:cNvPr id="59" name="Group 10"/>
              <p:cNvGrpSpPr/>
              <p:nvPr/>
            </p:nvGrpSpPr>
            <p:grpSpPr>
              <a:xfrm>
                <a:off x="2845016" y="2727979"/>
                <a:ext cx="1072726" cy="1074895"/>
                <a:chOff x="3692576" y="1742634"/>
                <a:chExt cx="2790379" cy="2796023"/>
              </a:xfrm>
            </p:grpSpPr>
            <p:grpSp>
              <p:nvGrpSpPr>
                <p:cNvPr id="61" name="组合 79"/>
                <p:cNvGrpSpPr/>
                <p:nvPr/>
              </p:nvGrpSpPr>
              <p:grpSpPr bwMode="auto">
                <a:xfrm>
                  <a:off x="3692576" y="1742634"/>
                  <a:ext cx="2790379" cy="2796023"/>
                  <a:chOff x="6379729" y="2488774"/>
                  <a:chExt cx="2513016" cy="2513016"/>
                </a:xfrm>
              </p:grpSpPr>
              <p:sp>
                <p:nvSpPr>
                  <p:cNvPr id="6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charset="-122"/>
                    </a:endParaRPr>
                  </a:p>
                </p:txBody>
              </p:sp>
              <p:sp>
                <p:nvSpPr>
                  <p:cNvPr id="6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charset="-122"/>
                      <a:ea typeface="微软雅黑" panose="020B0503020204020204" charset="-122"/>
                    </a:endParaRPr>
                  </a:p>
                </p:txBody>
              </p:sp>
            </p:grpSp>
            <p:sp>
              <p:nvSpPr>
                <p:cNvPr id="62"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charset="-122"/>
                    <a:ea typeface="微软雅黑" panose="020B0503020204020204" charset="-122"/>
                  </a:endParaRPr>
                </a:p>
              </p:txBody>
            </p:sp>
          </p:grpSp>
          <p:sp>
            <p:nvSpPr>
              <p:cNvPr id="60" name="TextBox 59"/>
              <p:cNvSpPr txBox="1"/>
              <p:nvPr/>
            </p:nvSpPr>
            <p:spPr>
              <a:xfrm>
                <a:off x="3021853" y="3001038"/>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charset="-122"/>
                  </a:rPr>
                  <a:t>01</a:t>
                </a:r>
                <a:endParaRPr lang="zh-CN" altLang="en-US" sz="2665" dirty="0">
                  <a:solidFill>
                    <a:prstClr val="white"/>
                  </a:solidFill>
                  <a:latin typeface="微软雅黑" panose="020B0503020204020204" charset="-122"/>
                </a:endParaRPr>
              </a:p>
            </p:txBody>
          </p:sp>
        </p:grpSp>
        <p:grpSp>
          <p:nvGrpSpPr>
            <p:cNvPr id="26" name="组合 25"/>
            <p:cNvGrpSpPr/>
            <p:nvPr/>
          </p:nvGrpSpPr>
          <p:grpSpPr>
            <a:xfrm>
              <a:off x="4023786" y="2191480"/>
              <a:ext cx="725812" cy="727279"/>
              <a:chOff x="2845016" y="2727979"/>
              <a:chExt cx="1072726" cy="1074895"/>
            </a:xfrm>
          </p:grpSpPr>
          <p:grpSp>
            <p:nvGrpSpPr>
              <p:cNvPr id="53" name="Group 10"/>
              <p:cNvGrpSpPr/>
              <p:nvPr/>
            </p:nvGrpSpPr>
            <p:grpSpPr>
              <a:xfrm>
                <a:off x="2845016" y="2727979"/>
                <a:ext cx="1072726" cy="1074895"/>
                <a:chOff x="3692576" y="1742634"/>
                <a:chExt cx="2790379" cy="2796023"/>
              </a:xfrm>
            </p:grpSpPr>
            <p:grpSp>
              <p:nvGrpSpPr>
                <p:cNvPr id="55" name="组合 79"/>
                <p:cNvGrpSpPr/>
                <p:nvPr/>
              </p:nvGrpSpPr>
              <p:grpSpPr bwMode="auto">
                <a:xfrm>
                  <a:off x="3692576" y="1742634"/>
                  <a:ext cx="2790379" cy="2796023"/>
                  <a:chOff x="6379729" y="2488774"/>
                  <a:chExt cx="2513016" cy="2513016"/>
                </a:xfrm>
              </p:grpSpPr>
              <p:sp>
                <p:nvSpPr>
                  <p:cNvPr id="5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charset="-122"/>
                    </a:endParaRPr>
                  </a:p>
                </p:txBody>
              </p:sp>
              <p:sp>
                <p:nvSpPr>
                  <p:cNvPr id="5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charset="-122"/>
                      <a:ea typeface="微软雅黑" panose="020B0503020204020204" charset="-122"/>
                    </a:endParaRPr>
                  </a:p>
                </p:txBody>
              </p:sp>
            </p:grpSp>
            <p:sp>
              <p:nvSpPr>
                <p:cNvPr id="56" name="椭圆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charset="-122"/>
                    <a:ea typeface="微软雅黑" panose="020B0503020204020204" charset="-122"/>
                  </a:endParaRPr>
                </a:p>
              </p:txBody>
            </p:sp>
          </p:grpSp>
          <p:sp>
            <p:nvSpPr>
              <p:cNvPr id="54" name="TextBox 53"/>
              <p:cNvSpPr txBox="1"/>
              <p:nvPr/>
            </p:nvSpPr>
            <p:spPr>
              <a:xfrm>
                <a:off x="3021853" y="2989776"/>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charset="-122"/>
                  </a:rPr>
                  <a:t>02</a:t>
                </a:r>
                <a:endParaRPr lang="zh-CN" altLang="en-US" sz="2665" dirty="0">
                  <a:solidFill>
                    <a:prstClr val="white"/>
                  </a:solidFill>
                  <a:latin typeface="微软雅黑" panose="020B0503020204020204" charset="-122"/>
                </a:endParaRPr>
              </a:p>
            </p:txBody>
          </p:sp>
        </p:grpSp>
        <p:grpSp>
          <p:nvGrpSpPr>
            <p:cNvPr id="27" name="组合 26"/>
            <p:cNvGrpSpPr/>
            <p:nvPr/>
          </p:nvGrpSpPr>
          <p:grpSpPr>
            <a:xfrm>
              <a:off x="1547568" y="2178763"/>
              <a:ext cx="725812" cy="727279"/>
              <a:chOff x="2845016" y="2727979"/>
              <a:chExt cx="1072726" cy="1074895"/>
            </a:xfrm>
          </p:grpSpPr>
          <p:grpSp>
            <p:nvGrpSpPr>
              <p:cNvPr id="47" name="Group 10"/>
              <p:cNvGrpSpPr/>
              <p:nvPr/>
            </p:nvGrpSpPr>
            <p:grpSpPr>
              <a:xfrm>
                <a:off x="2845016" y="2727979"/>
                <a:ext cx="1072726" cy="1074895"/>
                <a:chOff x="3692576" y="1742634"/>
                <a:chExt cx="2790379" cy="2796023"/>
              </a:xfrm>
            </p:grpSpPr>
            <p:grpSp>
              <p:nvGrpSpPr>
                <p:cNvPr id="49" name="组合 79"/>
                <p:cNvGrpSpPr/>
                <p:nvPr/>
              </p:nvGrpSpPr>
              <p:grpSpPr bwMode="auto">
                <a:xfrm>
                  <a:off x="3692576" y="1742634"/>
                  <a:ext cx="2790379" cy="2796023"/>
                  <a:chOff x="6379729" y="2488774"/>
                  <a:chExt cx="2513016" cy="2513016"/>
                </a:xfrm>
              </p:grpSpPr>
              <p:sp>
                <p:nvSpPr>
                  <p:cNvPr id="5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charset="-122"/>
                    </a:endParaRPr>
                  </a:p>
                </p:txBody>
              </p:sp>
              <p:sp>
                <p:nvSpPr>
                  <p:cNvPr id="5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charset="-122"/>
                      <a:ea typeface="微软雅黑" panose="020B0503020204020204" charset="-122"/>
                    </a:endParaRPr>
                  </a:p>
                </p:txBody>
              </p:sp>
            </p:grpSp>
            <p:sp>
              <p:nvSpPr>
                <p:cNvPr id="50" name="椭圆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charset="-122"/>
                    <a:ea typeface="微软雅黑" panose="020B0503020204020204" charset="-122"/>
                  </a:endParaRPr>
                </a:p>
              </p:txBody>
            </p:sp>
          </p:grpSp>
          <p:sp>
            <p:nvSpPr>
              <p:cNvPr id="48" name="TextBox 47"/>
              <p:cNvSpPr txBox="1"/>
              <p:nvPr/>
            </p:nvSpPr>
            <p:spPr>
              <a:xfrm>
                <a:off x="3021853" y="2989776"/>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charset="-122"/>
                  </a:rPr>
                  <a:t>03</a:t>
                </a:r>
                <a:endParaRPr lang="zh-CN" altLang="en-US" sz="2665" dirty="0">
                  <a:solidFill>
                    <a:prstClr val="white"/>
                  </a:solidFill>
                  <a:latin typeface="微软雅黑" panose="020B0503020204020204" charset="-122"/>
                </a:endParaRPr>
              </a:p>
            </p:txBody>
          </p:sp>
        </p:grpSp>
        <p:grpSp>
          <p:nvGrpSpPr>
            <p:cNvPr id="28" name="组合 27"/>
            <p:cNvGrpSpPr/>
            <p:nvPr/>
          </p:nvGrpSpPr>
          <p:grpSpPr>
            <a:xfrm>
              <a:off x="2032703" y="3640540"/>
              <a:ext cx="725812" cy="727279"/>
              <a:chOff x="2845016" y="2727979"/>
              <a:chExt cx="1072726" cy="1074895"/>
            </a:xfrm>
          </p:grpSpPr>
          <p:grpSp>
            <p:nvGrpSpPr>
              <p:cNvPr id="41" name="Group 10"/>
              <p:cNvGrpSpPr/>
              <p:nvPr/>
            </p:nvGrpSpPr>
            <p:grpSpPr>
              <a:xfrm>
                <a:off x="2845016" y="2727979"/>
                <a:ext cx="1072726" cy="1074895"/>
                <a:chOff x="3692576" y="1742634"/>
                <a:chExt cx="2790379" cy="2796023"/>
              </a:xfrm>
            </p:grpSpPr>
            <p:grpSp>
              <p:nvGrpSpPr>
                <p:cNvPr id="43" name="组合 79"/>
                <p:cNvGrpSpPr/>
                <p:nvPr/>
              </p:nvGrpSpPr>
              <p:grpSpPr bwMode="auto">
                <a:xfrm>
                  <a:off x="3692576" y="1742634"/>
                  <a:ext cx="2790379" cy="2796023"/>
                  <a:chOff x="6379729" y="2488774"/>
                  <a:chExt cx="2513016" cy="2513016"/>
                </a:xfrm>
              </p:grpSpPr>
              <p:sp>
                <p:nvSpPr>
                  <p:cNvPr id="4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charset="-122"/>
                    </a:endParaRPr>
                  </a:p>
                </p:txBody>
              </p:sp>
              <p:sp>
                <p:nvSpPr>
                  <p:cNvPr id="4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charset="-122"/>
                      <a:ea typeface="微软雅黑" panose="020B0503020204020204" charset="-122"/>
                    </a:endParaRPr>
                  </a:p>
                </p:txBody>
              </p:sp>
            </p:grpSp>
            <p:sp>
              <p:nvSpPr>
                <p:cNvPr id="44"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charset="-122"/>
                    <a:ea typeface="微软雅黑" panose="020B0503020204020204" charset="-122"/>
                  </a:endParaRPr>
                </a:p>
              </p:txBody>
            </p:sp>
          </p:grpSp>
          <p:sp>
            <p:nvSpPr>
              <p:cNvPr id="42" name="TextBox 41"/>
              <p:cNvSpPr txBox="1"/>
              <p:nvPr/>
            </p:nvSpPr>
            <p:spPr>
              <a:xfrm>
                <a:off x="3021853" y="2989776"/>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charset="-122"/>
                  </a:rPr>
                  <a:t>04</a:t>
                </a:r>
                <a:endParaRPr lang="zh-CN" altLang="en-US" sz="2665" dirty="0">
                  <a:solidFill>
                    <a:prstClr val="white"/>
                  </a:solidFill>
                  <a:latin typeface="微软雅黑" panose="020B0503020204020204" charset="-122"/>
                </a:endParaRPr>
              </a:p>
            </p:txBody>
          </p:sp>
        </p:grpSp>
        <p:grpSp>
          <p:nvGrpSpPr>
            <p:cNvPr id="29" name="组合 28"/>
            <p:cNvGrpSpPr/>
            <p:nvPr/>
          </p:nvGrpSpPr>
          <p:grpSpPr>
            <a:xfrm>
              <a:off x="3538921" y="3640540"/>
              <a:ext cx="725812" cy="727279"/>
              <a:chOff x="2845016" y="2727979"/>
              <a:chExt cx="1072726" cy="1074895"/>
            </a:xfrm>
          </p:grpSpPr>
          <p:grpSp>
            <p:nvGrpSpPr>
              <p:cNvPr id="35" name="Group 10"/>
              <p:cNvGrpSpPr/>
              <p:nvPr/>
            </p:nvGrpSpPr>
            <p:grpSpPr>
              <a:xfrm>
                <a:off x="2845016" y="2727979"/>
                <a:ext cx="1072726" cy="1074895"/>
                <a:chOff x="3692576" y="1742634"/>
                <a:chExt cx="2790379" cy="2796023"/>
              </a:xfrm>
            </p:grpSpPr>
            <p:grpSp>
              <p:nvGrpSpPr>
                <p:cNvPr id="37" name="组合 79"/>
                <p:cNvGrpSpPr/>
                <p:nvPr/>
              </p:nvGrpSpPr>
              <p:grpSpPr bwMode="auto">
                <a:xfrm>
                  <a:off x="3692576" y="1742634"/>
                  <a:ext cx="2790379" cy="2796023"/>
                  <a:chOff x="6379729" y="2488774"/>
                  <a:chExt cx="2513016" cy="2513016"/>
                </a:xfrm>
              </p:grpSpPr>
              <p:sp>
                <p:nvSpPr>
                  <p:cNvPr id="3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charset="-122"/>
                    </a:endParaRPr>
                  </a:p>
                </p:txBody>
              </p:sp>
              <p:sp>
                <p:nvSpPr>
                  <p:cNvPr id="4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charset="-122"/>
                      <a:ea typeface="微软雅黑" panose="020B0503020204020204" charset="-122"/>
                    </a:endParaRPr>
                  </a:p>
                </p:txBody>
              </p:sp>
            </p:grpSp>
            <p:sp>
              <p:nvSpPr>
                <p:cNvPr id="38"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charset="-122"/>
                    <a:ea typeface="微软雅黑" panose="020B0503020204020204" charset="-122"/>
                  </a:endParaRPr>
                </a:p>
              </p:txBody>
            </p:sp>
          </p:grpSp>
          <p:sp>
            <p:nvSpPr>
              <p:cNvPr id="36" name="TextBox 35"/>
              <p:cNvSpPr txBox="1"/>
              <p:nvPr/>
            </p:nvSpPr>
            <p:spPr>
              <a:xfrm>
                <a:off x="3021853" y="2989776"/>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charset="-122"/>
                  </a:rPr>
                  <a:t>05</a:t>
                </a:r>
                <a:endParaRPr lang="zh-CN" altLang="en-US" sz="2665" dirty="0">
                  <a:solidFill>
                    <a:prstClr val="white"/>
                  </a:solidFill>
                  <a:latin typeface="微软雅黑" panose="020B0503020204020204" charset="-122"/>
                </a:endParaRPr>
              </a:p>
            </p:txBody>
          </p:sp>
        </p:grpSp>
        <p:sp>
          <p:nvSpPr>
            <p:cNvPr id="30" name="TextBox 29"/>
            <p:cNvSpPr txBox="1"/>
            <p:nvPr/>
          </p:nvSpPr>
          <p:spPr>
            <a:xfrm>
              <a:off x="1702656" y="1401616"/>
              <a:ext cx="1061829" cy="346249"/>
            </a:xfrm>
            <a:prstGeom prst="rect">
              <a:avLst/>
            </a:prstGeom>
            <a:noFill/>
          </p:spPr>
          <p:txBody>
            <a:bodyPr wrap="none" rtlCol="0">
              <a:spAutoFit/>
            </a:bodyPr>
            <a:lstStyle/>
            <a:p>
              <a:pPr algn="ctr"/>
              <a:r>
                <a:rPr lang="zh-CN" altLang="en-US" sz="2400" dirty="0">
                  <a:solidFill>
                    <a:schemeClr val="bg1"/>
                  </a:solidFill>
                  <a:latin typeface="微软雅黑" panose="020B0503020204020204" charset="-122"/>
                </a:rPr>
                <a:t>标题文字</a:t>
              </a:r>
            </a:p>
          </p:txBody>
        </p:sp>
        <p:sp>
          <p:nvSpPr>
            <p:cNvPr id="31" name="TextBox 30"/>
            <p:cNvSpPr txBox="1"/>
            <p:nvPr/>
          </p:nvSpPr>
          <p:spPr>
            <a:xfrm>
              <a:off x="4844876" y="2418122"/>
              <a:ext cx="1061829" cy="346249"/>
            </a:xfrm>
            <a:prstGeom prst="rect">
              <a:avLst/>
            </a:prstGeom>
            <a:noFill/>
          </p:spPr>
          <p:txBody>
            <a:bodyPr wrap="none" rtlCol="0">
              <a:spAutoFit/>
            </a:bodyPr>
            <a:lstStyle/>
            <a:p>
              <a:r>
                <a:rPr lang="zh-CN" altLang="en-US" sz="2400" dirty="0">
                  <a:solidFill>
                    <a:schemeClr val="bg1"/>
                  </a:solidFill>
                  <a:latin typeface="微软雅黑" panose="020B0503020204020204" charset="-122"/>
                </a:rPr>
                <a:t>标题文字</a:t>
              </a:r>
            </a:p>
          </p:txBody>
        </p:sp>
        <p:sp>
          <p:nvSpPr>
            <p:cNvPr id="32" name="TextBox 31"/>
            <p:cNvSpPr txBox="1"/>
            <p:nvPr/>
          </p:nvSpPr>
          <p:spPr>
            <a:xfrm>
              <a:off x="4338218" y="3920157"/>
              <a:ext cx="1061829" cy="346249"/>
            </a:xfrm>
            <a:prstGeom prst="rect">
              <a:avLst/>
            </a:prstGeom>
            <a:noFill/>
          </p:spPr>
          <p:txBody>
            <a:bodyPr wrap="none" rtlCol="0">
              <a:spAutoFit/>
            </a:bodyPr>
            <a:lstStyle/>
            <a:p>
              <a:r>
                <a:rPr lang="zh-CN" altLang="en-US" sz="2400" dirty="0">
                  <a:solidFill>
                    <a:schemeClr val="bg1"/>
                  </a:solidFill>
                  <a:latin typeface="微软雅黑" panose="020B0503020204020204" charset="-122"/>
                </a:rPr>
                <a:t>标题文字</a:t>
              </a:r>
            </a:p>
          </p:txBody>
        </p:sp>
        <p:sp>
          <p:nvSpPr>
            <p:cNvPr id="33" name="TextBox 32"/>
            <p:cNvSpPr txBox="1"/>
            <p:nvPr/>
          </p:nvSpPr>
          <p:spPr>
            <a:xfrm>
              <a:off x="385575" y="2451600"/>
              <a:ext cx="1130358" cy="346249"/>
            </a:xfrm>
            <a:prstGeom prst="rect">
              <a:avLst/>
            </a:prstGeom>
            <a:noFill/>
          </p:spPr>
          <p:txBody>
            <a:bodyPr wrap="none" rtlCol="0">
              <a:spAutoFit/>
            </a:bodyPr>
            <a:lstStyle/>
            <a:p>
              <a:pPr algn="ctr"/>
              <a:r>
                <a:rPr lang="zh-CN" altLang="en-US" sz="2400" dirty="0">
                  <a:solidFill>
                    <a:schemeClr val="bg1"/>
                  </a:solidFill>
                  <a:latin typeface="微软雅黑" panose="020B0503020204020204" charset="-122"/>
                </a:rPr>
                <a:t>标题文字 </a:t>
              </a:r>
            </a:p>
          </p:txBody>
        </p:sp>
        <p:sp>
          <p:nvSpPr>
            <p:cNvPr id="34" name="TextBox 33"/>
            <p:cNvSpPr txBox="1"/>
            <p:nvPr/>
          </p:nvSpPr>
          <p:spPr>
            <a:xfrm>
              <a:off x="930368" y="3870314"/>
              <a:ext cx="1061829" cy="346249"/>
            </a:xfrm>
            <a:prstGeom prst="rect">
              <a:avLst/>
            </a:prstGeom>
            <a:noFill/>
          </p:spPr>
          <p:txBody>
            <a:bodyPr wrap="none" rtlCol="0">
              <a:spAutoFit/>
            </a:bodyPr>
            <a:lstStyle/>
            <a:p>
              <a:pPr algn="ctr"/>
              <a:r>
                <a:rPr lang="zh-CN" altLang="en-US" sz="2400" dirty="0">
                  <a:solidFill>
                    <a:schemeClr val="bg1"/>
                  </a:solidFill>
                  <a:latin typeface="微软雅黑" panose="020B0503020204020204" charset="-122"/>
                </a:rPr>
                <a:t>标题文字</a:t>
              </a:r>
            </a:p>
          </p:txBody>
        </p:sp>
      </p:grpSp>
      <p:grpSp>
        <p:nvGrpSpPr>
          <p:cNvPr id="71" name="组合 70"/>
          <p:cNvGrpSpPr/>
          <p:nvPr/>
        </p:nvGrpSpPr>
        <p:grpSpPr>
          <a:xfrm>
            <a:off x="8160803" y="2274026"/>
            <a:ext cx="3370797" cy="3508688"/>
            <a:chOff x="763742" y="1605380"/>
            <a:chExt cx="2528098" cy="2631516"/>
          </a:xfrm>
        </p:grpSpPr>
        <p:sp>
          <p:nvSpPr>
            <p:cNvPr id="72" name="TextBox 71"/>
            <p:cNvSpPr txBox="1"/>
            <p:nvPr/>
          </p:nvSpPr>
          <p:spPr>
            <a:xfrm>
              <a:off x="763742" y="2164598"/>
              <a:ext cx="2528098" cy="2072298"/>
            </a:xfrm>
            <a:prstGeom prst="rect">
              <a:avLst/>
            </a:prstGeom>
            <a:noFill/>
          </p:spPr>
          <p:txBody>
            <a:bodyPr wrap="square" rtlCol="0">
              <a:spAutoFit/>
            </a:bodyPr>
            <a:lstStyle/>
            <a:p>
              <a:pPr>
                <a:defRPr/>
              </a:pP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在此添加文字添加</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在此添加文字介绍</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在此添加文字介绍</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在此添加文字添加在此添加文字添加</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在此添加文字介绍</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在此添加文字介</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在此添加文字添加</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在此添加文字添加</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在此添加文字介绍</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在此添加文字介绍</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在此添加文字添加在此添加文字添加</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在此添加文字介绍</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在此添加文字介绍</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a:t>
              </a:r>
              <a:r>
                <a:rPr lang="zh-CN" altLang="en-US" sz="1335" kern="0" dirty="0">
                  <a:solidFill>
                    <a:schemeClr val="bg1"/>
                  </a:solidFill>
                  <a:latin typeface="微软雅黑" panose="020B0503020204020204" charset="-122"/>
                </a:rPr>
                <a:t>添加更多模版：亮亮图文旗舰店</a:t>
              </a:r>
              <a:r>
                <a:rPr lang="en-US" altLang="zh-CN" sz="1335" kern="0" dirty="0">
                  <a:solidFill>
                    <a:schemeClr val="bg1"/>
                  </a:solidFill>
                  <a:latin typeface="微软雅黑" panose="020B0503020204020204" charset="-122"/>
                </a:rPr>
                <a:t>https://liangliangtuwen.tmall.com</a:t>
              </a:r>
              <a:endParaRPr lang="en-US" altLang="zh-CN" sz="1335" kern="0" dirty="0">
                <a:solidFill>
                  <a:schemeClr val="bg1"/>
                </a:solidFill>
                <a:latin typeface="微软雅黑" panose="020B0503020204020204" charset="-122"/>
              </a:endParaRPr>
            </a:p>
            <a:p>
              <a:pPr>
                <a:defRPr/>
              </a:pPr>
              <a:endParaRPr lang="en-US" altLang="zh-CN" sz="1335" kern="0" dirty="0">
                <a:solidFill>
                  <a:schemeClr val="bg1"/>
                </a:solidFill>
                <a:latin typeface="微软雅黑" panose="020B0503020204020204" charset="-122"/>
              </a:endParaRPr>
            </a:p>
            <a:p>
              <a:pPr defTabSz="1218565">
                <a:defRPr/>
              </a:pPr>
              <a:endParaRPr lang="en-US" altLang="zh-CN" sz="1335" kern="0" dirty="0">
                <a:solidFill>
                  <a:schemeClr val="bg1"/>
                </a:solidFill>
                <a:latin typeface="微软雅黑" panose="020B0503020204020204" charset="-122"/>
              </a:endParaRPr>
            </a:p>
            <a:p>
              <a:pPr defTabSz="1218565">
                <a:defRPr/>
              </a:pPr>
              <a:endParaRPr lang="en-US" altLang="zh-CN" sz="1335" kern="0" dirty="0">
                <a:solidFill>
                  <a:schemeClr val="bg1"/>
                </a:solidFill>
                <a:latin typeface="微软雅黑" panose="020B0503020204020204" charset="-122"/>
              </a:endParaRPr>
            </a:p>
          </p:txBody>
        </p:sp>
        <p:grpSp>
          <p:nvGrpSpPr>
            <p:cNvPr id="73" name="组合 72"/>
            <p:cNvGrpSpPr/>
            <p:nvPr/>
          </p:nvGrpSpPr>
          <p:grpSpPr>
            <a:xfrm>
              <a:off x="866278" y="1605380"/>
              <a:ext cx="1134214" cy="385763"/>
              <a:chOff x="4452173" y="720606"/>
              <a:chExt cx="1134214" cy="385763"/>
            </a:xfrm>
          </p:grpSpPr>
          <p:grpSp>
            <p:nvGrpSpPr>
              <p:cNvPr id="74" name="组合 73"/>
              <p:cNvGrpSpPr/>
              <p:nvPr/>
            </p:nvGrpSpPr>
            <p:grpSpPr>
              <a:xfrm>
                <a:off x="4452173" y="720606"/>
                <a:ext cx="1134214" cy="385763"/>
                <a:chOff x="2099498" y="1186788"/>
                <a:chExt cx="1134214" cy="385763"/>
              </a:xfrm>
            </p:grpSpPr>
            <p:sp>
              <p:nvSpPr>
                <p:cNvPr id="76" name="圆角矩形 75"/>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77" name="圆角矩形 76"/>
                <p:cNvSpPr/>
                <p:nvPr/>
              </p:nvSpPr>
              <p:spPr>
                <a:xfrm>
                  <a:off x="2163904" y="1212584"/>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75" name="矩形 74"/>
              <p:cNvSpPr/>
              <p:nvPr/>
            </p:nvSpPr>
            <p:spPr>
              <a:xfrm>
                <a:off x="4538861" y="759599"/>
                <a:ext cx="960840" cy="315423"/>
              </a:xfrm>
              <a:prstGeom prst="rect">
                <a:avLst/>
              </a:prstGeom>
            </p:spPr>
            <p:txBody>
              <a:bodyPr wrap="none">
                <a:spAutoFit/>
              </a:bodyPr>
              <a:lstStyle/>
              <a:p>
                <a:pPr algn="ctr"/>
                <a:r>
                  <a:rPr lang="zh-CN" altLang="en-US" sz="2135" dirty="0">
                    <a:solidFill>
                      <a:prstClr val="white"/>
                    </a:solidFill>
                    <a:latin typeface="微软雅黑" panose="020B0503020204020204" charset="-122"/>
                  </a:rPr>
                  <a:t>添加标题</a:t>
                </a: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
                                        </p:tgtEl>
                                        <p:attrNameLst>
                                          <p:attrName>style.visibility</p:attrName>
                                        </p:attrNameLst>
                                      </p:cBhvr>
                                      <p:to>
                                        <p:strVal val="visible"/>
                                      </p:to>
                                    </p:set>
                                    <p:anim calcmode="lin" valueType="num">
                                      <p:cBhvr additive="base">
                                        <p:cTn id="20" dur="500" fill="hold"/>
                                        <p:tgtEl>
                                          <p:spTgt spid="71"/>
                                        </p:tgtEl>
                                        <p:attrNameLst>
                                          <p:attrName>ppt_x</p:attrName>
                                        </p:attrNameLst>
                                      </p:cBhvr>
                                      <p:tavLst>
                                        <p:tav tm="0">
                                          <p:val>
                                            <p:strVal val="#ppt_x"/>
                                          </p:val>
                                        </p:tav>
                                        <p:tav tm="100000">
                                          <p:val>
                                            <p:strVal val="#ppt_x"/>
                                          </p:val>
                                        </p:tav>
                                      </p:tavLst>
                                    </p:anim>
                                    <p:anim calcmode="lin" valueType="num">
                                      <p:cBhvr additive="base">
                                        <p:cTn id="21"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49" name="Block Arc 51"/>
          <p:cNvSpPr/>
          <p:nvPr/>
        </p:nvSpPr>
        <p:spPr>
          <a:xfrm>
            <a:off x="1234344" y="2665633"/>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54" name="Block Arc 53"/>
          <p:cNvSpPr/>
          <p:nvPr/>
        </p:nvSpPr>
        <p:spPr>
          <a:xfrm>
            <a:off x="4987260" y="2665633"/>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56" name="Block Arc 55"/>
          <p:cNvSpPr/>
          <p:nvPr/>
        </p:nvSpPr>
        <p:spPr>
          <a:xfrm>
            <a:off x="8740079" y="2665633"/>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65" name="TextBox 64"/>
          <p:cNvSpPr txBox="1"/>
          <p:nvPr/>
        </p:nvSpPr>
        <p:spPr>
          <a:xfrm>
            <a:off x="1704573" y="4646979"/>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tx2"/>
                </a:solidFill>
              </a:rPr>
              <a:t>标题文字</a:t>
            </a:r>
            <a:endParaRPr lang="en-US" sz="2400" dirty="0">
              <a:solidFill>
                <a:schemeClr val="tx2"/>
              </a:solidFill>
            </a:endParaRPr>
          </a:p>
        </p:txBody>
      </p:sp>
      <p:sp>
        <p:nvSpPr>
          <p:cNvPr id="66" name="TextBox 65"/>
          <p:cNvSpPr txBox="1"/>
          <p:nvPr/>
        </p:nvSpPr>
        <p:spPr>
          <a:xfrm>
            <a:off x="3576419" y="2693231"/>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bg2"/>
                </a:solidFill>
              </a:rPr>
              <a:t>标题文字</a:t>
            </a:r>
            <a:endParaRPr lang="en-US" altLang="zh-CN" sz="2400" dirty="0">
              <a:solidFill>
                <a:schemeClr val="bg2"/>
              </a:solidFill>
            </a:endParaRPr>
          </a:p>
        </p:txBody>
      </p:sp>
      <p:sp>
        <p:nvSpPr>
          <p:cNvPr id="67" name="TextBox 66"/>
          <p:cNvSpPr txBox="1"/>
          <p:nvPr/>
        </p:nvSpPr>
        <p:spPr>
          <a:xfrm>
            <a:off x="5510991" y="4646979"/>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tx2"/>
                </a:solidFill>
              </a:rPr>
              <a:t>标题文字</a:t>
            </a:r>
            <a:endParaRPr lang="en-US" altLang="zh-CN" sz="2400" dirty="0">
              <a:solidFill>
                <a:schemeClr val="tx2"/>
              </a:solidFill>
            </a:endParaRPr>
          </a:p>
        </p:txBody>
      </p:sp>
      <p:sp>
        <p:nvSpPr>
          <p:cNvPr id="68" name="TextBox 67"/>
          <p:cNvSpPr txBox="1"/>
          <p:nvPr/>
        </p:nvSpPr>
        <p:spPr>
          <a:xfrm>
            <a:off x="7362884" y="2693231"/>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bg2"/>
                </a:solidFill>
              </a:rPr>
              <a:t>标题文字</a:t>
            </a:r>
            <a:endParaRPr lang="en-US" altLang="zh-CN" sz="2400" dirty="0">
              <a:solidFill>
                <a:schemeClr val="bg2"/>
              </a:solidFill>
            </a:endParaRPr>
          </a:p>
        </p:txBody>
      </p:sp>
      <p:sp>
        <p:nvSpPr>
          <p:cNvPr id="69" name="TextBox 68"/>
          <p:cNvSpPr txBox="1"/>
          <p:nvPr/>
        </p:nvSpPr>
        <p:spPr>
          <a:xfrm>
            <a:off x="9283117" y="4646979"/>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tx2"/>
                </a:solidFill>
              </a:rPr>
              <a:t>标题文字</a:t>
            </a:r>
            <a:endParaRPr lang="en-US" altLang="zh-CN" sz="2400" dirty="0">
              <a:solidFill>
                <a:schemeClr val="tx2"/>
              </a:solidFill>
            </a:endParaRPr>
          </a:p>
        </p:txBody>
      </p:sp>
      <p:sp>
        <p:nvSpPr>
          <p:cNvPr id="53" name="Block Arc 52"/>
          <p:cNvSpPr/>
          <p:nvPr/>
        </p:nvSpPr>
        <p:spPr>
          <a:xfrm rot="10800000">
            <a:off x="3109828" y="2662751"/>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55" name="Block Arc 54"/>
          <p:cNvSpPr/>
          <p:nvPr/>
        </p:nvSpPr>
        <p:spPr>
          <a:xfrm rot="10800000">
            <a:off x="6862745" y="2662751"/>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grpSp>
        <p:nvGrpSpPr>
          <p:cNvPr id="3" name="组合 2"/>
          <p:cNvGrpSpPr/>
          <p:nvPr/>
        </p:nvGrpSpPr>
        <p:grpSpPr>
          <a:xfrm>
            <a:off x="1716039" y="3179622"/>
            <a:ext cx="1233652" cy="1233652"/>
            <a:chOff x="1318780" y="2410117"/>
            <a:chExt cx="806358" cy="806358"/>
          </a:xfrm>
        </p:grpSpPr>
        <p:grpSp>
          <p:nvGrpSpPr>
            <p:cNvPr id="97" name="组合 96"/>
            <p:cNvGrpSpPr/>
            <p:nvPr/>
          </p:nvGrpSpPr>
          <p:grpSpPr>
            <a:xfrm>
              <a:off x="1318780" y="2410117"/>
              <a:ext cx="806358" cy="806358"/>
              <a:chOff x="3724322" y="1908536"/>
              <a:chExt cx="1329153" cy="1329153"/>
            </a:xfrm>
          </p:grpSpPr>
          <p:sp>
            <p:nvSpPr>
              <p:cNvPr id="102" name="椭圆 101"/>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4" name="椭圆 103"/>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105" name="Freeform 116"/>
            <p:cNvSpPr>
              <a:spLocks noEditPoints="1"/>
            </p:cNvSpPr>
            <p:nvPr/>
          </p:nvSpPr>
          <p:spPr bwMode="auto">
            <a:xfrm>
              <a:off x="1497123" y="2652994"/>
              <a:ext cx="397548" cy="320603"/>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4" name="组合 13"/>
          <p:cNvGrpSpPr/>
          <p:nvPr/>
        </p:nvGrpSpPr>
        <p:grpSpPr>
          <a:xfrm>
            <a:off x="3601790" y="3179622"/>
            <a:ext cx="1233652" cy="1233652"/>
            <a:chOff x="2701342" y="2384716"/>
            <a:chExt cx="925239" cy="925239"/>
          </a:xfrm>
        </p:grpSpPr>
        <p:grpSp>
          <p:nvGrpSpPr>
            <p:cNvPr id="107" name="组合 106"/>
            <p:cNvGrpSpPr/>
            <p:nvPr/>
          </p:nvGrpSpPr>
          <p:grpSpPr>
            <a:xfrm>
              <a:off x="2701342" y="2384716"/>
              <a:ext cx="925239" cy="925239"/>
              <a:chOff x="3724322" y="1908536"/>
              <a:chExt cx="1329153" cy="1329153"/>
            </a:xfrm>
          </p:grpSpPr>
          <p:sp>
            <p:nvSpPr>
              <p:cNvPr id="110" name="椭圆 109"/>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3" name="椭圆 112"/>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88" name="Freeform 105"/>
            <p:cNvSpPr>
              <a:spLocks noEditPoints="1"/>
            </p:cNvSpPr>
            <p:nvPr/>
          </p:nvSpPr>
          <p:spPr bwMode="auto">
            <a:xfrm>
              <a:off x="2943474" y="2657050"/>
              <a:ext cx="433281" cy="42700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solidFill>
                  <a:schemeClr val="accent3">
                    <a:lumMod val="50000"/>
                  </a:schemeClr>
                </a:solidFill>
              </a:endParaRPr>
            </a:p>
          </p:txBody>
        </p:sp>
      </p:grpSp>
      <p:grpSp>
        <p:nvGrpSpPr>
          <p:cNvPr id="15" name="组合 14"/>
          <p:cNvGrpSpPr/>
          <p:nvPr/>
        </p:nvGrpSpPr>
        <p:grpSpPr>
          <a:xfrm>
            <a:off x="7361610" y="3142733"/>
            <a:ext cx="1233652" cy="1233652"/>
            <a:chOff x="5521207" y="2357049"/>
            <a:chExt cx="925239" cy="925239"/>
          </a:xfrm>
        </p:grpSpPr>
        <p:grpSp>
          <p:nvGrpSpPr>
            <p:cNvPr id="131" name="组合 130"/>
            <p:cNvGrpSpPr/>
            <p:nvPr/>
          </p:nvGrpSpPr>
          <p:grpSpPr>
            <a:xfrm>
              <a:off x="5521207" y="2357049"/>
              <a:ext cx="925239" cy="925239"/>
              <a:chOff x="3724322" y="1908536"/>
              <a:chExt cx="1329153" cy="1329153"/>
            </a:xfrm>
          </p:grpSpPr>
          <p:sp>
            <p:nvSpPr>
              <p:cNvPr id="133" name="椭圆 132"/>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4" name="椭圆 133"/>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90" name="Freeform 45"/>
            <p:cNvSpPr>
              <a:spLocks noEditPoints="1"/>
            </p:cNvSpPr>
            <p:nvPr/>
          </p:nvSpPr>
          <p:spPr bwMode="auto">
            <a:xfrm>
              <a:off x="5784023" y="2620287"/>
              <a:ext cx="389255" cy="3892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6" name="组合 15"/>
          <p:cNvGrpSpPr/>
          <p:nvPr/>
        </p:nvGrpSpPr>
        <p:grpSpPr>
          <a:xfrm>
            <a:off x="9247361" y="3152477"/>
            <a:ext cx="1233652" cy="1233652"/>
            <a:chOff x="6935520" y="2364357"/>
            <a:chExt cx="925239" cy="925239"/>
          </a:xfrm>
        </p:grpSpPr>
        <p:grpSp>
          <p:nvGrpSpPr>
            <p:cNvPr id="136" name="组合 135"/>
            <p:cNvGrpSpPr/>
            <p:nvPr/>
          </p:nvGrpSpPr>
          <p:grpSpPr>
            <a:xfrm>
              <a:off x="6935520" y="2364357"/>
              <a:ext cx="925239" cy="925239"/>
              <a:chOff x="3724322" y="1908536"/>
              <a:chExt cx="1329153" cy="1329153"/>
            </a:xfrm>
          </p:grpSpPr>
          <p:sp>
            <p:nvSpPr>
              <p:cNvPr id="139" name="椭圆 138"/>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5" name="椭圆 144"/>
              <p:cNvSpPr/>
              <p:nvPr/>
            </p:nvSpPr>
            <p:spPr>
              <a:xfrm>
                <a:off x="3839838" y="2024052"/>
                <a:ext cx="1098122" cy="1098122"/>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89" name="Freeform 62"/>
            <p:cNvSpPr>
              <a:spLocks noChangeAspect="1" noEditPoints="1"/>
            </p:cNvSpPr>
            <p:nvPr/>
          </p:nvSpPr>
          <p:spPr bwMode="auto">
            <a:xfrm>
              <a:off x="7183365" y="2621245"/>
              <a:ext cx="423615" cy="427002"/>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7" name="组合 16"/>
          <p:cNvGrpSpPr/>
          <p:nvPr/>
        </p:nvGrpSpPr>
        <p:grpSpPr>
          <a:xfrm>
            <a:off x="5477341" y="3187207"/>
            <a:ext cx="1233652" cy="1233652"/>
            <a:chOff x="4313078" y="3516012"/>
            <a:chExt cx="925239" cy="925239"/>
          </a:xfrm>
        </p:grpSpPr>
        <p:grpSp>
          <p:nvGrpSpPr>
            <p:cNvPr id="147" name="组合 146"/>
            <p:cNvGrpSpPr/>
            <p:nvPr/>
          </p:nvGrpSpPr>
          <p:grpSpPr>
            <a:xfrm>
              <a:off x="4313078" y="3516012"/>
              <a:ext cx="925239" cy="925239"/>
              <a:chOff x="3724322" y="1908536"/>
              <a:chExt cx="1329153" cy="1329153"/>
            </a:xfrm>
          </p:grpSpPr>
          <p:sp>
            <p:nvSpPr>
              <p:cNvPr id="156" name="椭圆 155"/>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7" name="椭圆 156"/>
              <p:cNvSpPr/>
              <p:nvPr/>
            </p:nvSpPr>
            <p:spPr>
              <a:xfrm>
                <a:off x="3839838" y="2024052"/>
                <a:ext cx="1098122" cy="1098122"/>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86" name="Freeform 178"/>
            <p:cNvSpPr>
              <a:spLocks noEditPoints="1"/>
            </p:cNvSpPr>
            <p:nvPr/>
          </p:nvSpPr>
          <p:spPr bwMode="auto">
            <a:xfrm>
              <a:off x="4518150" y="3784655"/>
              <a:ext cx="515095" cy="38795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sp>
        <p:nvSpPr>
          <p:cNvPr id="183" name="TextBox 77"/>
          <p:cNvSpPr txBox="1"/>
          <p:nvPr/>
        </p:nvSpPr>
        <p:spPr>
          <a:xfrm>
            <a:off x="750076" y="161945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4" name="TextBox 77"/>
          <p:cNvSpPr txBox="1"/>
          <p:nvPr/>
        </p:nvSpPr>
        <p:spPr>
          <a:xfrm>
            <a:off x="4563300" y="161945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5" name="TextBox 77"/>
          <p:cNvSpPr txBox="1"/>
          <p:nvPr/>
        </p:nvSpPr>
        <p:spPr>
          <a:xfrm>
            <a:off x="8307952" y="161945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6" name="TextBox 77"/>
          <p:cNvSpPr txBox="1"/>
          <p:nvPr/>
        </p:nvSpPr>
        <p:spPr>
          <a:xfrm>
            <a:off x="2798259" y="516529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7" name="TextBox 77"/>
          <p:cNvSpPr txBox="1"/>
          <p:nvPr/>
        </p:nvSpPr>
        <p:spPr>
          <a:xfrm>
            <a:off x="6542911" y="516529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500"/>
                                        <p:tgtEl>
                                          <p:spTgt spid="5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left)">
                                      <p:cBhvr>
                                        <p:cTn id="20" dur="500"/>
                                        <p:tgtEl>
                                          <p:spTgt spid="54"/>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left)">
                                      <p:cBhvr>
                                        <p:cTn id="24" dur="500"/>
                                        <p:tgtEl>
                                          <p:spTgt spid="5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left)">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par>
                                <p:cTn id="36" presetID="53" presetClass="entr" presetSubtype="16"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par>
                                <p:cTn id="46" presetID="53" presetClass="entr" presetSubtype="16"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par>
                                <p:cTn id="51" presetID="53" presetClass="entr" presetSubtype="16"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1000"/>
                                        <p:tgtEl>
                                          <p:spTgt spid="65"/>
                                        </p:tgtEl>
                                      </p:cBhvr>
                                    </p:animEffect>
                                    <p:anim calcmode="lin" valueType="num">
                                      <p:cBhvr>
                                        <p:cTn id="61" dur="1000" fill="hold"/>
                                        <p:tgtEl>
                                          <p:spTgt spid="65"/>
                                        </p:tgtEl>
                                        <p:attrNameLst>
                                          <p:attrName>ppt_x</p:attrName>
                                        </p:attrNameLst>
                                      </p:cBhvr>
                                      <p:tavLst>
                                        <p:tav tm="0">
                                          <p:val>
                                            <p:strVal val="#ppt_x"/>
                                          </p:val>
                                        </p:tav>
                                        <p:tav tm="100000">
                                          <p:val>
                                            <p:strVal val="#ppt_x"/>
                                          </p:val>
                                        </p:tav>
                                      </p:tavLst>
                                    </p:anim>
                                    <p:anim calcmode="lin" valueType="num">
                                      <p:cBhvr>
                                        <p:cTn id="62" dur="1000" fill="hold"/>
                                        <p:tgtEl>
                                          <p:spTgt spid="65"/>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fade">
                                      <p:cBhvr>
                                        <p:cTn id="65" dur="1000"/>
                                        <p:tgtEl>
                                          <p:spTgt spid="67"/>
                                        </p:tgtEl>
                                      </p:cBhvr>
                                    </p:animEffect>
                                    <p:anim calcmode="lin" valueType="num">
                                      <p:cBhvr>
                                        <p:cTn id="66" dur="1000" fill="hold"/>
                                        <p:tgtEl>
                                          <p:spTgt spid="67"/>
                                        </p:tgtEl>
                                        <p:attrNameLst>
                                          <p:attrName>ppt_x</p:attrName>
                                        </p:attrNameLst>
                                      </p:cBhvr>
                                      <p:tavLst>
                                        <p:tav tm="0">
                                          <p:val>
                                            <p:strVal val="#ppt_x"/>
                                          </p:val>
                                        </p:tav>
                                        <p:tav tm="100000">
                                          <p:val>
                                            <p:strVal val="#ppt_x"/>
                                          </p:val>
                                        </p:tav>
                                      </p:tavLst>
                                    </p:anim>
                                    <p:anim calcmode="lin" valueType="num">
                                      <p:cBhvr>
                                        <p:cTn id="67" dur="1000" fill="hold"/>
                                        <p:tgtEl>
                                          <p:spTgt spid="67"/>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69"/>
                                        </p:tgtEl>
                                        <p:attrNameLst>
                                          <p:attrName>style.visibility</p:attrName>
                                        </p:attrNameLst>
                                      </p:cBhvr>
                                      <p:to>
                                        <p:strVal val="visible"/>
                                      </p:to>
                                    </p:set>
                                    <p:animEffect transition="in" filter="fade">
                                      <p:cBhvr>
                                        <p:cTn id="70" dur="1000"/>
                                        <p:tgtEl>
                                          <p:spTgt spid="69"/>
                                        </p:tgtEl>
                                      </p:cBhvr>
                                    </p:animEffect>
                                    <p:anim calcmode="lin" valueType="num">
                                      <p:cBhvr>
                                        <p:cTn id="71" dur="1000" fill="hold"/>
                                        <p:tgtEl>
                                          <p:spTgt spid="69"/>
                                        </p:tgtEl>
                                        <p:attrNameLst>
                                          <p:attrName>ppt_x</p:attrName>
                                        </p:attrNameLst>
                                      </p:cBhvr>
                                      <p:tavLst>
                                        <p:tav tm="0">
                                          <p:val>
                                            <p:strVal val="#ppt_x"/>
                                          </p:val>
                                        </p:tav>
                                        <p:tav tm="100000">
                                          <p:val>
                                            <p:strVal val="#ppt_x"/>
                                          </p:val>
                                        </p:tav>
                                      </p:tavLst>
                                    </p:anim>
                                    <p:anim calcmode="lin" valueType="num">
                                      <p:cBhvr>
                                        <p:cTn id="72" dur="1000" fill="hold"/>
                                        <p:tgtEl>
                                          <p:spTgt spid="69"/>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186"/>
                                        </p:tgtEl>
                                        <p:attrNameLst>
                                          <p:attrName>style.visibility</p:attrName>
                                        </p:attrNameLst>
                                      </p:cBhvr>
                                      <p:to>
                                        <p:strVal val="visible"/>
                                      </p:to>
                                    </p:set>
                                    <p:animEffect transition="in" filter="fade">
                                      <p:cBhvr>
                                        <p:cTn id="75" dur="1000"/>
                                        <p:tgtEl>
                                          <p:spTgt spid="186"/>
                                        </p:tgtEl>
                                      </p:cBhvr>
                                    </p:animEffect>
                                    <p:anim calcmode="lin" valueType="num">
                                      <p:cBhvr>
                                        <p:cTn id="76" dur="1000" fill="hold"/>
                                        <p:tgtEl>
                                          <p:spTgt spid="186"/>
                                        </p:tgtEl>
                                        <p:attrNameLst>
                                          <p:attrName>ppt_x</p:attrName>
                                        </p:attrNameLst>
                                      </p:cBhvr>
                                      <p:tavLst>
                                        <p:tav tm="0">
                                          <p:val>
                                            <p:strVal val="#ppt_x"/>
                                          </p:val>
                                        </p:tav>
                                        <p:tav tm="100000">
                                          <p:val>
                                            <p:strVal val="#ppt_x"/>
                                          </p:val>
                                        </p:tav>
                                      </p:tavLst>
                                    </p:anim>
                                    <p:anim calcmode="lin" valueType="num">
                                      <p:cBhvr>
                                        <p:cTn id="77" dur="1000" fill="hold"/>
                                        <p:tgtEl>
                                          <p:spTgt spid="186"/>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187"/>
                                        </p:tgtEl>
                                        <p:attrNameLst>
                                          <p:attrName>style.visibility</p:attrName>
                                        </p:attrNameLst>
                                      </p:cBhvr>
                                      <p:to>
                                        <p:strVal val="visible"/>
                                      </p:to>
                                    </p:set>
                                    <p:animEffect transition="in" filter="fade">
                                      <p:cBhvr>
                                        <p:cTn id="80" dur="1000"/>
                                        <p:tgtEl>
                                          <p:spTgt spid="187"/>
                                        </p:tgtEl>
                                      </p:cBhvr>
                                    </p:animEffect>
                                    <p:anim calcmode="lin" valueType="num">
                                      <p:cBhvr>
                                        <p:cTn id="81" dur="1000" fill="hold"/>
                                        <p:tgtEl>
                                          <p:spTgt spid="187"/>
                                        </p:tgtEl>
                                        <p:attrNameLst>
                                          <p:attrName>ppt_x</p:attrName>
                                        </p:attrNameLst>
                                      </p:cBhvr>
                                      <p:tavLst>
                                        <p:tav tm="0">
                                          <p:val>
                                            <p:strVal val="#ppt_x"/>
                                          </p:val>
                                        </p:tav>
                                        <p:tav tm="100000">
                                          <p:val>
                                            <p:strVal val="#ppt_x"/>
                                          </p:val>
                                        </p:tav>
                                      </p:tavLst>
                                    </p:anim>
                                    <p:anim calcmode="lin" valueType="num">
                                      <p:cBhvr>
                                        <p:cTn id="82" dur="1000" fill="hold"/>
                                        <p:tgtEl>
                                          <p:spTgt spid="18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1000"/>
                                        <p:tgtEl>
                                          <p:spTgt spid="66"/>
                                        </p:tgtEl>
                                      </p:cBhvr>
                                    </p:animEffect>
                                    <p:anim calcmode="lin" valueType="num">
                                      <p:cBhvr>
                                        <p:cTn id="86" dur="1000" fill="hold"/>
                                        <p:tgtEl>
                                          <p:spTgt spid="66"/>
                                        </p:tgtEl>
                                        <p:attrNameLst>
                                          <p:attrName>ppt_x</p:attrName>
                                        </p:attrNameLst>
                                      </p:cBhvr>
                                      <p:tavLst>
                                        <p:tav tm="0">
                                          <p:val>
                                            <p:strVal val="#ppt_x"/>
                                          </p:val>
                                        </p:tav>
                                        <p:tav tm="100000">
                                          <p:val>
                                            <p:strVal val="#ppt_x"/>
                                          </p:val>
                                        </p:tav>
                                      </p:tavLst>
                                    </p:anim>
                                    <p:anim calcmode="lin" valueType="num">
                                      <p:cBhvr>
                                        <p:cTn id="87" dur="1000" fill="hold"/>
                                        <p:tgtEl>
                                          <p:spTgt spid="6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68"/>
                                        </p:tgtEl>
                                        <p:attrNameLst>
                                          <p:attrName>style.visibility</p:attrName>
                                        </p:attrNameLst>
                                      </p:cBhvr>
                                      <p:to>
                                        <p:strVal val="visible"/>
                                      </p:to>
                                    </p:set>
                                    <p:animEffect transition="in" filter="fade">
                                      <p:cBhvr>
                                        <p:cTn id="90" dur="1000"/>
                                        <p:tgtEl>
                                          <p:spTgt spid="68"/>
                                        </p:tgtEl>
                                      </p:cBhvr>
                                    </p:animEffect>
                                    <p:anim calcmode="lin" valueType="num">
                                      <p:cBhvr>
                                        <p:cTn id="91" dur="1000" fill="hold"/>
                                        <p:tgtEl>
                                          <p:spTgt spid="68"/>
                                        </p:tgtEl>
                                        <p:attrNameLst>
                                          <p:attrName>ppt_x</p:attrName>
                                        </p:attrNameLst>
                                      </p:cBhvr>
                                      <p:tavLst>
                                        <p:tav tm="0">
                                          <p:val>
                                            <p:strVal val="#ppt_x"/>
                                          </p:val>
                                        </p:tav>
                                        <p:tav tm="100000">
                                          <p:val>
                                            <p:strVal val="#ppt_x"/>
                                          </p:val>
                                        </p:tav>
                                      </p:tavLst>
                                    </p:anim>
                                    <p:anim calcmode="lin" valueType="num">
                                      <p:cBhvr>
                                        <p:cTn id="92" dur="1000" fill="hold"/>
                                        <p:tgtEl>
                                          <p:spTgt spid="6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3"/>
                                        </p:tgtEl>
                                        <p:attrNameLst>
                                          <p:attrName>style.visibility</p:attrName>
                                        </p:attrNameLst>
                                      </p:cBhvr>
                                      <p:to>
                                        <p:strVal val="visible"/>
                                      </p:to>
                                    </p:set>
                                    <p:animEffect transition="in" filter="fade">
                                      <p:cBhvr>
                                        <p:cTn id="95" dur="1000"/>
                                        <p:tgtEl>
                                          <p:spTgt spid="183"/>
                                        </p:tgtEl>
                                      </p:cBhvr>
                                    </p:animEffect>
                                    <p:anim calcmode="lin" valueType="num">
                                      <p:cBhvr>
                                        <p:cTn id="96" dur="1000" fill="hold"/>
                                        <p:tgtEl>
                                          <p:spTgt spid="183"/>
                                        </p:tgtEl>
                                        <p:attrNameLst>
                                          <p:attrName>ppt_x</p:attrName>
                                        </p:attrNameLst>
                                      </p:cBhvr>
                                      <p:tavLst>
                                        <p:tav tm="0">
                                          <p:val>
                                            <p:strVal val="#ppt_x"/>
                                          </p:val>
                                        </p:tav>
                                        <p:tav tm="100000">
                                          <p:val>
                                            <p:strVal val="#ppt_x"/>
                                          </p:val>
                                        </p:tav>
                                      </p:tavLst>
                                    </p:anim>
                                    <p:anim calcmode="lin" valueType="num">
                                      <p:cBhvr>
                                        <p:cTn id="97" dur="1000" fill="hold"/>
                                        <p:tgtEl>
                                          <p:spTgt spid="183"/>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84"/>
                                        </p:tgtEl>
                                        <p:attrNameLst>
                                          <p:attrName>style.visibility</p:attrName>
                                        </p:attrNameLst>
                                      </p:cBhvr>
                                      <p:to>
                                        <p:strVal val="visible"/>
                                      </p:to>
                                    </p:set>
                                    <p:animEffect transition="in" filter="fade">
                                      <p:cBhvr>
                                        <p:cTn id="100" dur="1000"/>
                                        <p:tgtEl>
                                          <p:spTgt spid="184"/>
                                        </p:tgtEl>
                                      </p:cBhvr>
                                    </p:animEffect>
                                    <p:anim calcmode="lin" valueType="num">
                                      <p:cBhvr>
                                        <p:cTn id="101" dur="1000" fill="hold"/>
                                        <p:tgtEl>
                                          <p:spTgt spid="184"/>
                                        </p:tgtEl>
                                        <p:attrNameLst>
                                          <p:attrName>ppt_x</p:attrName>
                                        </p:attrNameLst>
                                      </p:cBhvr>
                                      <p:tavLst>
                                        <p:tav tm="0">
                                          <p:val>
                                            <p:strVal val="#ppt_x"/>
                                          </p:val>
                                        </p:tav>
                                        <p:tav tm="100000">
                                          <p:val>
                                            <p:strVal val="#ppt_x"/>
                                          </p:val>
                                        </p:tav>
                                      </p:tavLst>
                                    </p:anim>
                                    <p:anim calcmode="lin" valueType="num">
                                      <p:cBhvr>
                                        <p:cTn id="102" dur="1000" fill="hold"/>
                                        <p:tgtEl>
                                          <p:spTgt spid="184"/>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85"/>
                                        </p:tgtEl>
                                        <p:attrNameLst>
                                          <p:attrName>style.visibility</p:attrName>
                                        </p:attrNameLst>
                                      </p:cBhvr>
                                      <p:to>
                                        <p:strVal val="visible"/>
                                      </p:to>
                                    </p:set>
                                    <p:animEffect transition="in" filter="fade">
                                      <p:cBhvr>
                                        <p:cTn id="105" dur="1000"/>
                                        <p:tgtEl>
                                          <p:spTgt spid="185"/>
                                        </p:tgtEl>
                                      </p:cBhvr>
                                    </p:animEffect>
                                    <p:anim calcmode="lin" valueType="num">
                                      <p:cBhvr>
                                        <p:cTn id="106" dur="1000" fill="hold"/>
                                        <p:tgtEl>
                                          <p:spTgt spid="185"/>
                                        </p:tgtEl>
                                        <p:attrNameLst>
                                          <p:attrName>ppt_x</p:attrName>
                                        </p:attrNameLst>
                                      </p:cBhvr>
                                      <p:tavLst>
                                        <p:tav tm="0">
                                          <p:val>
                                            <p:strVal val="#ppt_x"/>
                                          </p:val>
                                        </p:tav>
                                        <p:tav tm="100000">
                                          <p:val>
                                            <p:strVal val="#ppt_x"/>
                                          </p:val>
                                        </p:tav>
                                      </p:tavLst>
                                    </p:anim>
                                    <p:anim calcmode="lin" valueType="num">
                                      <p:cBhvr>
                                        <p:cTn id="107" dur="1000" fill="hold"/>
                                        <p:tgtEl>
                                          <p:spTgt spid="1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4" grpId="0" animBg="1"/>
      <p:bldP spid="56" grpId="0" animBg="1"/>
      <p:bldP spid="65" grpId="0"/>
      <p:bldP spid="66" grpId="0"/>
      <p:bldP spid="67" grpId="0"/>
      <p:bldP spid="68" grpId="0"/>
      <p:bldP spid="69" grpId="0"/>
      <p:bldP spid="53" grpId="0" animBg="1"/>
      <p:bldP spid="55" grpId="0" animBg="1"/>
      <p:bldP spid="183" grpId="0"/>
      <p:bldP spid="184" grpId="0"/>
      <p:bldP spid="185" grpId="0"/>
      <p:bldP spid="186" grpId="0"/>
      <p:bldP spid="18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64" name="Freeform 5"/>
          <p:cNvSpPr/>
          <p:nvPr/>
        </p:nvSpPr>
        <p:spPr bwMode="auto">
          <a:xfrm>
            <a:off x="5252472" y="4300492"/>
            <a:ext cx="2079377" cy="2580249"/>
          </a:xfrm>
          <a:custGeom>
            <a:avLst/>
            <a:gdLst>
              <a:gd name="T0" fmla="*/ 776 w 1043"/>
              <a:gd name="T1" fmla="*/ 985 h 1423"/>
              <a:gd name="T2" fmla="*/ 860 w 1043"/>
              <a:gd name="T3" fmla="*/ 623 h 1423"/>
              <a:gd name="T4" fmla="*/ 953 w 1043"/>
              <a:gd name="T5" fmla="*/ 413 h 1423"/>
              <a:gd name="T6" fmla="*/ 1031 w 1043"/>
              <a:gd name="T7" fmla="*/ 243 h 1423"/>
              <a:gd name="T8" fmla="*/ 885 w 1043"/>
              <a:gd name="T9" fmla="*/ 383 h 1423"/>
              <a:gd name="T10" fmla="*/ 771 w 1043"/>
              <a:gd name="T11" fmla="*/ 485 h 1423"/>
              <a:gd name="T12" fmla="*/ 815 w 1043"/>
              <a:gd name="T13" fmla="*/ 293 h 1423"/>
              <a:gd name="T14" fmla="*/ 835 w 1043"/>
              <a:gd name="T15" fmla="*/ 70 h 1423"/>
              <a:gd name="T16" fmla="*/ 720 w 1043"/>
              <a:gd name="T17" fmla="*/ 306 h 1423"/>
              <a:gd name="T18" fmla="*/ 640 w 1043"/>
              <a:gd name="T19" fmla="*/ 426 h 1423"/>
              <a:gd name="T20" fmla="*/ 616 w 1043"/>
              <a:gd name="T21" fmla="*/ 232 h 1423"/>
              <a:gd name="T22" fmla="*/ 579 w 1043"/>
              <a:gd name="T23" fmla="*/ 1 h 1423"/>
              <a:gd name="T24" fmla="*/ 520 w 1043"/>
              <a:gd name="T25" fmla="*/ 216 h 1423"/>
              <a:gd name="T26" fmla="*/ 519 w 1043"/>
              <a:gd name="T27" fmla="*/ 419 h 1423"/>
              <a:gd name="T28" fmla="*/ 420 w 1043"/>
              <a:gd name="T29" fmla="*/ 222 h 1423"/>
              <a:gd name="T30" fmla="*/ 303 w 1043"/>
              <a:gd name="T31" fmla="*/ 63 h 1423"/>
              <a:gd name="T32" fmla="*/ 361 w 1043"/>
              <a:gd name="T33" fmla="*/ 381 h 1423"/>
              <a:gd name="T34" fmla="*/ 378 w 1043"/>
              <a:gd name="T35" fmla="*/ 613 h 1423"/>
              <a:gd name="T36" fmla="*/ 206 w 1043"/>
              <a:gd name="T37" fmla="*/ 583 h 1423"/>
              <a:gd name="T38" fmla="*/ 33 w 1043"/>
              <a:gd name="T39" fmla="*/ 574 h 1423"/>
              <a:gd name="T40" fmla="*/ 35 w 1043"/>
              <a:gd name="T41" fmla="*/ 643 h 1423"/>
              <a:gd name="T42" fmla="*/ 138 w 1043"/>
              <a:gd name="T43" fmla="*/ 682 h 1423"/>
              <a:gd name="T44" fmla="*/ 313 w 1043"/>
              <a:gd name="T45" fmla="*/ 832 h 1423"/>
              <a:gd name="T46" fmla="*/ 449 w 1043"/>
              <a:gd name="T47" fmla="*/ 974 h 1423"/>
              <a:gd name="T48" fmla="*/ 470 w 1043"/>
              <a:gd name="T49" fmla="*/ 1223 h 1423"/>
              <a:gd name="T50" fmla="*/ 469 w 1043"/>
              <a:gd name="T51" fmla="*/ 1423 h 1423"/>
              <a:gd name="T52" fmla="*/ 752 w 1043"/>
              <a:gd name="T53" fmla="*/ 1423 h 1423"/>
              <a:gd name="T54" fmla="*/ 776 w 1043"/>
              <a:gd name="T55" fmla="*/ 985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3" h="1423">
                <a:moveTo>
                  <a:pt x="776" y="985"/>
                </a:moveTo>
                <a:cubicBezTo>
                  <a:pt x="856" y="821"/>
                  <a:pt x="842" y="714"/>
                  <a:pt x="860" y="623"/>
                </a:cubicBezTo>
                <a:cubicBezTo>
                  <a:pt x="877" y="532"/>
                  <a:pt x="927" y="451"/>
                  <a:pt x="953" y="413"/>
                </a:cubicBezTo>
                <a:cubicBezTo>
                  <a:pt x="985" y="368"/>
                  <a:pt x="1043" y="271"/>
                  <a:pt x="1031" y="243"/>
                </a:cubicBezTo>
                <a:cubicBezTo>
                  <a:pt x="1008" y="187"/>
                  <a:pt x="935" y="315"/>
                  <a:pt x="885" y="383"/>
                </a:cubicBezTo>
                <a:cubicBezTo>
                  <a:pt x="835" y="452"/>
                  <a:pt x="787" y="488"/>
                  <a:pt x="771" y="485"/>
                </a:cubicBezTo>
                <a:cubicBezTo>
                  <a:pt x="754" y="481"/>
                  <a:pt x="788" y="383"/>
                  <a:pt x="815" y="293"/>
                </a:cubicBezTo>
                <a:cubicBezTo>
                  <a:pt x="858" y="145"/>
                  <a:pt x="882" y="81"/>
                  <a:pt x="835" y="70"/>
                </a:cubicBezTo>
                <a:cubicBezTo>
                  <a:pt x="777" y="56"/>
                  <a:pt x="753" y="219"/>
                  <a:pt x="720" y="306"/>
                </a:cubicBezTo>
                <a:cubicBezTo>
                  <a:pt x="691" y="386"/>
                  <a:pt x="671" y="429"/>
                  <a:pt x="640" y="426"/>
                </a:cubicBezTo>
                <a:cubicBezTo>
                  <a:pt x="627" y="425"/>
                  <a:pt x="618" y="363"/>
                  <a:pt x="616" y="232"/>
                </a:cubicBezTo>
                <a:cubicBezTo>
                  <a:pt x="612" y="41"/>
                  <a:pt x="608" y="0"/>
                  <a:pt x="579" y="1"/>
                </a:cubicBezTo>
                <a:cubicBezTo>
                  <a:pt x="511" y="4"/>
                  <a:pt x="524" y="118"/>
                  <a:pt x="520" y="216"/>
                </a:cubicBezTo>
                <a:cubicBezTo>
                  <a:pt x="517" y="314"/>
                  <a:pt x="528" y="416"/>
                  <a:pt x="519" y="419"/>
                </a:cubicBezTo>
                <a:cubicBezTo>
                  <a:pt x="482" y="436"/>
                  <a:pt x="457" y="312"/>
                  <a:pt x="420" y="222"/>
                </a:cubicBezTo>
                <a:cubicBezTo>
                  <a:pt x="384" y="132"/>
                  <a:pt x="358" y="4"/>
                  <a:pt x="303" y="63"/>
                </a:cubicBezTo>
                <a:cubicBezTo>
                  <a:pt x="263" y="106"/>
                  <a:pt x="318" y="276"/>
                  <a:pt x="361" y="381"/>
                </a:cubicBezTo>
                <a:cubicBezTo>
                  <a:pt x="403" y="486"/>
                  <a:pt x="422" y="570"/>
                  <a:pt x="378" y="613"/>
                </a:cubicBezTo>
                <a:cubicBezTo>
                  <a:pt x="318" y="672"/>
                  <a:pt x="278" y="628"/>
                  <a:pt x="206" y="583"/>
                </a:cubicBezTo>
                <a:cubicBezTo>
                  <a:pt x="135" y="538"/>
                  <a:pt x="67" y="536"/>
                  <a:pt x="33" y="574"/>
                </a:cubicBezTo>
                <a:cubicBezTo>
                  <a:pt x="0" y="612"/>
                  <a:pt x="16" y="650"/>
                  <a:pt x="35" y="643"/>
                </a:cubicBezTo>
                <a:cubicBezTo>
                  <a:pt x="53" y="636"/>
                  <a:pt x="80" y="644"/>
                  <a:pt x="138" y="682"/>
                </a:cubicBezTo>
                <a:cubicBezTo>
                  <a:pt x="196" y="720"/>
                  <a:pt x="225" y="781"/>
                  <a:pt x="313" y="832"/>
                </a:cubicBezTo>
                <a:cubicBezTo>
                  <a:pt x="400" y="882"/>
                  <a:pt x="425" y="913"/>
                  <a:pt x="449" y="974"/>
                </a:cubicBezTo>
                <a:cubicBezTo>
                  <a:pt x="473" y="1034"/>
                  <a:pt x="470" y="1223"/>
                  <a:pt x="470" y="1223"/>
                </a:cubicBezTo>
                <a:cubicBezTo>
                  <a:pt x="471" y="1289"/>
                  <a:pt x="471" y="1356"/>
                  <a:pt x="469" y="1423"/>
                </a:cubicBezTo>
                <a:cubicBezTo>
                  <a:pt x="752" y="1423"/>
                  <a:pt x="752" y="1423"/>
                  <a:pt x="752" y="1423"/>
                </a:cubicBezTo>
                <a:cubicBezTo>
                  <a:pt x="763" y="1157"/>
                  <a:pt x="776" y="985"/>
                  <a:pt x="776" y="985"/>
                </a:cubicBezTo>
                <a:close/>
              </a:path>
            </a:pathLst>
          </a:custGeom>
          <a:solidFill>
            <a:schemeClr val="bg1"/>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nvGrpSpPr>
          <p:cNvPr id="6" name="组合 5"/>
          <p:cNvGrpSpPr/>
          <p:nvPr/>
        </p:nvGrpSpPr>
        <p:grpSpPr>
          <a:xfrm>
            <a:off x="5404526" y="2598012"/>
            <a:ext cx="1316869" cy="1291777"/>
            <a:chOff x="4116894" y="1948508"/>
            <a:chExt cx="987652" cy="968833"/>
          </a:xfrm>
        </p:grpSpPr>
        <p:grpSp>
          <p:nvGrpSpPr>
            <p:cNvPr id="135" name="组合 134"/>
            <p:cNvGrpSpPr/>
            <p:nvPr/>
          </p:nvGrpSpPr>
          <p:grpSpPr>
            <a:xfrm rot="4348561">
              <a:off x="4126303" y="1939099"/>
              <a:ext cx="968833" cy="987652"/>
              <a:chOff x="2720209" y="3507822"/>
              <a:chExt cx="926822" cy="944825"/>
            </a:xfrm>
          </p:grpSpPr>
          <p:sp>
            <p:nvSpPr>
              <p:cNvPr id="136"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37" name="Oval Callout 9"/>
              <p:cNvSpPr/>
              <p:nvPr/>
            </p:nvSpPr>
            <p:spPr>
              <a:xfrm rot="18720547">
                <a:off x="2822121" y="3625625"/>
                <a:ext cx="722996" cy="709220"/>
              </a:xfrm>
              <a:prstGeom prst="wedgeEllipseCallout">
                <a:avLst>
                  <a:gd name="adj1" fmla="val 38923"/>
                  <a:gd name="adj2" fmla="val 61436"/>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grpSp>
          <p:nvGrpSpPr>
            <p:cNvPr id="91" name="Group 72"/>
            <p:cNvGrpSpPr/>
            <p:nvPr/>
          </p:nvGrpSpPr>
          <p:grpSpPr>
            <a:xfrm>
              <a:off x="4410453" y="2259240"/>
              <a:ext cx="361093" cy="303786"/>
              <a:chOff x="5368132" y="2625725"/>
              <a:chExt cx="465138" cy="391319"/>
            </a:xfrm>
            <a:solidFill>
              <a:schemeClr val="bg1"/>
            </a:solidFill>
          </p:grpSpPr>
          <p:sp>
            <p:nvSpPr>
              <p:cNvPr id="9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9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9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grpSp>
        <p:nvGrpSpPr>
          <p:cNvPr id="5" name="组合 4"/>
          <p:cNvGrpSpPr/>
          <p:nvPr/>
        </p:nvGrpSpPr>
        <p:grpSpPr>
          <a:xfrm>
            <a:off x="4062502" y="3220896"/>
            <a:ext cx="1291777" cy="1316869"/>
            <a:chOff x="3046876" y="2364872"/>
            <a:chExt cx="968833" cy="987652"/>
          </a:xfrm>
        </p:grpSpPr>
        <p:grpSp>
          <p:nvGrpSpPr>
            <p:cNvPr id="132" name="组合 131"/>
            <p:cNvGrpSpPr/>
            <p:nvPr/>
          </p:nvGrpSpPr>
          <p:grpSpPr>
            <a:xfrm rot="2082787">
              <a:off x="3046876" y="2364872"/>
              <a:ext cx="968833" cy="987652"/>
              <a:chOff x="2720209" y="3507822"/>
              <a:chExt cx="926822" cy="944825"/>
            </a:xfrm>
          </p:grpSpPr>
          <p:sp>
            <p:nvSpPr>
              <p:cNvPr id="133"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34" name="Oval Callout 9"/>
              <p:cNvSpPr/>
              <p:nvPr/>
            </p:nvSpPr>
            <p:spPr>
              <a:xfrm rot="18720547">
                <a:off x="2822121" y="3625625"/>
                <a:ext cx="722996" cy="709220"/>
              </a:xfrm>
              <a:prstGeom prst="wedgeEllipseCallout">
                <a:avLst>
                  <a:gd name="adj1" fmla="val 38923"/>
                  <a:gd name="adj2" fmla="val 61436"/>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grpSp>
          <p:nvGrpSpPr>
            <p:cNvPr id="95" name="Group 76"/>
            <p:cNvGrpSpPr/>
            <p:nvPr/>
          </p:nvGrpSpPr>
          <p:grpSpPr>
            <a:xfrm>
              <a:off x="3373014" y="2686882"/>
              <a:ext cx="360476" cy="360476"/>
              <a:chOff x="4439444" y="2582069"/>
              <a:chExt cx="464344" cy="464344"/>
            </a:xfrm>
            <a:solidFill>
              <a:schemeClr val="bg1"/>
            </a:solidFill>
          </p:grpSpPr>
          <p:sp>
            <p:nvSpPr>
              <p:cNvPr id="96"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97"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98"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grpSp>
        <p:nvGrpSpPr>
          <p:cNvPr id="4" name="组合 3"/>
          <p:cNvGrpSpPr/>
          <p:nvPr/>
        </p:nvGrpSpPr>
        <p:grpSpPr>
          <a:xfrm>
            <a:off x="3570932" y="4619995"/>
            <a:ext cx="1291777" cy="1316869"/>
            <a:chOff x="2678198" y="3464996"/>
            <a:chExt cx="968833" cy="987652"/>
          </a:xfrm>
        </p:grpSpPr>
        <p:grpSp>
          <p:nvGrpSpPr>
            <p:cNvPr id="3" name="组合 2"/>
            <p:cNvGrpSpPr/>
            <p:nvPr/>
          </p:nvGrpSpPr>
          <p:grpSpPr>
            <a:xfrm>
              <a:off x="2678198" y="3464996"/>
              <a:ext cx="968833" cy="987652"/>
              <a:chOff x="2720209" y="3507822"/>
              <a:chExt cx="926822" cy="944825"/>
            </a:xfrm>
          </p:grpSpPr>
          <p:sp>
            <p:nvSpPr>
              <p:cNvPr id="65"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31" name="Oval Callout 9"/>
              <p:cNvSpPr/>
              <p:nvPr/>
            </p:nvSpPr>
            <p:spPr>
              <a:xfrm rot="18720547">
                <a:off x="2822121" y="3625625"/>
                <a:ext cx="722996" cy="709220"/>
              </a:xfrm>
              <a:prstGeom prst="wedgeEllipseCallout">
                <a:avLst>
                  <a:gd name="adj1" fmla="val 38923"/>
                  <a:gd name="adj2" fmla="val 61436"/>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sp>
          <p:nvSpPr>
            <p:cNvPr id="145" name="Freeform 13"/>
            <p:cNvSpPr>
              <a:spLocks noEditPoints="1"/>
            </p:cNvSpPr>
            <p:nvPr/>
          </p:nvSpPr>
          <p:spPr bwMode="auto">
            <a:xfrm>
              <a:off x="3018694" y="3779256"/>
              <a:ext cx="312529" cy="359134"/>
            </a:xfrm>
            <a:custGeom>
              <a:avLst/>
              <a:gdLst>
                <a:gd name="T0" fmla="*/ 27 w 94"/>
                <a:gd name="T1" fmla="*/ 39 h 108"/>
                <a:gd name="T2" fmla="*/ 52 w 94"/>
                <a:gd name="T3" fmla="*/ 37 h 108"/>
                <a:gd name="T4" fmla="*/ 93 w 94"/>
                <a:gd name="T5" fmla="*/ 58 h 108"/>
                <a:gd name="T6" fmla="*/ 90 w 94"/>
                <a:gd name="T7" fmla="*/ 50 h 108"/>
                <a:gd name="T8" fmla="*/ 88 w 94"/>
                <a:gd name="T9" fmla="*/ 43 h 108"/>
                <a:gd name="T10" fmla="*/ 89 w 94"/>
                <a:gd name="T11" fmla="*/ 39 h 108"/>
                <a:gd name="T12" fmla="*/ 87 w 94"/>
                <a:gd name="T13" fmla="*/ 32 h 108"/>
                <a:gd name="T14" fmla="*/ 84 w 94"/>
                <a:gd name="T15" fmla="*/ 25 h 108"/>
                <a:gd name="T16" fmla="*/ 84 w 94"/>
                <a:gd name="T17" fmla="*/ 19 h 108"/>
                <a:gd name="T18" fmla="*/ 80 w 94"/>
                <a:gd name="T19" fmla="*/ 14 h 108"/>
                <a:gd name="T20" fmla="*/ 76 w 94"/>
                <a:gd name="T21" fmla="*/ 10 h 108"/>
                <a:gd name="T22" fmla="*/ 75 w 94"/>
                <a:gd name="T23" fmla="*/ 7 h 108"/>
                <a:gd name="T24" fmla="*/ 70 w 94"/>
                <a:gd name="T25" fmla="*/ 4 h 108"/>
                <a:gd name="T26" fmla="*/ 65 w 94"/>
                <a:gd name="T27" fmla="*/ 2 h 108"/>
                <a:gd name="T28" fmla="*/ 58 w 94"/>
                <a:gd name="T29" fmla="*/ 1 h 108"/>
                <a:gd name="T30" fmla="*/ 51 w 94"/>
                <a:gd name="T31" fmla="*/ 0 h 108"/>
                <a:gd name="T32" fmla="*/ 45 w 94"/>
                <a:gd name="T33" fmla="*/ 0 h 108"/>
                <a:gd name="T34" fmla="*/ 38 w 94"/>
                <a:gd name="T35" fmla="*/ 1 h 108"/>
                <a:gd name="T36" fmla="*/ 31 w 94"/>
                <a:gd name="T37" fmla="*/ 2 h 108"/>
                <a:gd name="T38" fmla="*/ 24 w 94"/>
                <a:gd name="T39" fmla="*/ 4 h 108"/>
                <a:gd name="T40" fmla="*/ 18 w 94"/>
                <a:gd name="T41" fmla="*/ 8 h 108"/>
                <a:gd name="T42" fmla="*/ 13 w 94"/>
                <a:gd name="T43" fmla="*/ 12 h 108"/>
                <a:gd name="T44" fmla="*/ 8 w 94"/>
                <a:gd name="T45" fmla="*/ 17 h 108"/>
                <a:gd name="T46" fmla="*/ 5 w 94"/>
                <a:gd name="T47" fmla="*/ 22 h 108"/>
                <a:gd name="T48" fmla="*/ 2 w 94"/>
                <a:gd name="T49" fmla="*/ 28 h 108"/>
                <a:gd name="T50" fmla="*/ 0 w 94"/>
                <a:gd name="T51" fmla="*/ 36 h 108"/>
                <a:gd name="T52" fmla="*/ 1 w 94"/>
                <a:gd name="T53" fmla="*/ 49 h 108"/>
                <a:gd name="T54" fmla="*/ 24 w 94"/>
                <a:gd name="T55" fmla="*/ 97 h 108"/>
                <a:gd name="T56" fmla="*/ 71 w 94"/>
                <a:gd name="T57" fmla="*/ 107 h 108"/>
                <a:gd name="T58" fmla="*/ 72 w 94"/>
                <a:gd name="T59" fmla="*/ 93 h 108"/>
                <a:gd name="T60" fmla="*/ 73 w 94"/>
                <a:gd name="T61" fmla="*/ 90 h 108"/>
                <a:gd name="T62" fmla="*/ 76 w 94"/>
                <a:gd name="T63" fmla="*/ 89 h 108"/>
                <a:gd name="T64" fmla="*/ 79 w 94"/>
                <a:gd name="T65" fmla="*/ 89 h 108"/>
                <a:gd name="T66" fmla="*/ 82 w 94"/>
                <a:gd name="T67" fmla="*/ 90 h 108"/>
                <a:gd name="T68" fmla="*/ 83 w 94"/>
                <a:gd name="T69" fmla="*/ 90 h 108"/>
                <a:gd name="T70" fmla="*/ 86 w 94"/>
                <a:gd name="T71" fmla="*/ 90 h 108"/>
                <a:gd name="T72" fmla="*/ 89 w 94"/>
                <a:gd name="T73" fmla="*/ 88 h 108"/>
                <a:gd name="T74" fmla="*/ 89 w 94"/>
                <a:gd name="T75" fmla="*/ 84 h 108"/>
                <a:gd name="T76" fmla="*/ 90 w 94"/>
                <a:gd name="T77" fmla="*/ 81 h 108"/>
                <a:gd name="T78" fmla="*/ 91 w 94"/>
                <a:gd name="T79" fmla="*/ 79 h 108"/>
                <a:gd name="T80" fmla="*/ 90 w 94"/>
                <a:gd name="T81" fmla="*/ 77 h 108"/>
                <a:gd name="T82" fmla="*/ 89 w 94"/>
                <a:gd name="T83" fmla="*/ 75 h 108"/>
                <a:gd name="T84" fmla="*/ 90 w 94"/>
                <a:gd name="T85" fmla="*/ 73 h 108"/>
                <a:gd name="T86" fmla="*/ 91 w 94"/>
                <a:gd name="T87" fmla="*/ 71 h 108"/>
                <a:gd name="T88" fmla="*/ 90 w 94"/>
                <a:gd name="T89" fmla="*/ 66 h 108"/>
                <a:gd name="T90" fmla="*/ 92 w 94"/>
                <a:gd name="T91" fmla="*/ 63 h 108"/>
                <a:gd name="T92" fmla="*/ 94 w 94"/>
                <a:gd name="T93" fmla="*/ 61 h 108"/>
                <a:gd name="T94" fmla="*/ 28 w 94"/>
                <a:gd name="T95" fmla="*/ 46 h 108"/>
                <a:gd name="T96" fmla="*/ 22 w 94"/>
                <a:gd name="T97" fmla="*/ 47 h 108"/>
                <a:gd name="T98" fmla="*/ 18 w 94"/>
                <a:gd name="T99" fmla="*/ 44 h 108"/>
                <a:gd name="T100" fmla="*/ 17 w 94"/>
                <a:gd name="T101" fmla="*/ 38 h 108"/>
                <a:gd name="T102" fmla="*/ 20 w 94"/>
                <a:gd name="T103" fmla="*/ 33 h 108"/>
                <a:gd name="T104" fmla="*/ 26 w 94"/>
                <a:gd name="T105" fmla="*/ 33 h 108"/>
                <a:gd name="T106" fmla="*/ 30 w 94"/>
                <a:gd name="T107" fmla="*/ 36 h 108"/>
                <a:gd name="T108" fmla="*/ 31 w 94"/>
                <a:gd name="T109" fmla="*/ 42 h 108"/>
                <a:gd name="T110" fmla="*/ 67 w 94"/>
                <a:gd name="T111" fmla="*/ 35 h 108"/>
                <a:gd name="T112" fmla="*/ 59 w 94"/>
                <a:gd name="T113" fmla="*/ 44 h 108"/>
                <a:gd name="T114" fmla="*/ 47 w 94"/>
                <a:gd name="T115" fmla="*/ 45 h 108"/>
                <a:gd name="T116" fmla="*/ 38 w 94"/>
                <a:gd name="T117" fmla="*/ 37 h 108"/>
                <a:gd name="T118" fmla="*/ 37 w 94"/>
                <a:gd name="T119" fmla="*/ 25 h 108"/>
                <a:gd name="T120" fmla="*/ 45 w 94"/>
                <a:gd name="T121" fmla="*/ 16 h 108"/>
                <a:gd name="T122" fmla="*/ 57 w 94"/>
                <a:gd name="T123" fmla="*/ 15 h 108"/>
                <a:gd name="T124" fmla="*/ 66 w 94"/>
                <a:gd name="T125" fmla="*/ 2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 h="108">
                  <a:moveTo>
                    <a:pt x="25" y="43"/>
                  </a:moveTo>
                  <a:cubicBezTo>
                    <a:pt x="23" y="43"/>
                    <a:pt x="22" y="42"/>
                    <a:pt x="21" y="41"/>
                  </a:cubicBezTo>
                  <a:cubicBezTo>
                    <a:pt x="21" y="39"/>
                    <a:pt x="22" y="37"/>
                    <a:pt x="23" y="37"/>
                  </a:cubicBezTo>
                  <a:cubicBezTo>
                    <a:pt x="25" y="36"/>
                    <a:pt x="27" y="37"/>
                    <a:pt x="27" y="39"/>
                  </a:cubicBezTo>
                  <a:cubicBezTo>
                    <a:pt x="28" y="41"/>
                    <a:pt x="27" y="43"/>
                    <a:pt x="25" y="43"/>
                  </a:cubicBezTo>
                  <a:close/>
                  <a:moveTo>
                    <a:pt x="52" y="24"/>
                  </a:moveTo>
                  <a:cubicBezTo>
                    <a:pt x="48" y="24"/>
                    <a:pt x="45" y="26"/>
                    <a:pt x="45" y="30"/>
                  </a:cubicBezTo>
                  <a:cubicBezTo>
                    <a:pt x="45" y="34"/>
                    <a:pt x="48" y="37"/>
                    <a:pt x="52" y="37"/>
                  </a:cubicBezTo>
                  <a:cubicBezTo>
                    <a:pt x="56" y="37"/>
                    <a:pt x="59" y="34"/>
                    <a:pt x="59" y="30"/>
                  </a:cubicBezTo>
                  <a:cubicBezTo>
                    <a:pt x="59" y="26"/>
                    <a:pt x="56" y="24"/>
                    <a:pt x="52" y="24"/>
                  </a:cubicBezTo>
                  <a:close/>
                  <a:moveTo>
                    <a:pt x="94" y="61"/>
                  </a:moveTo>
                  <a:cubicBezTo>
                    <a:pt x="93" y="58"/>
                    <a:pt x="93" y="58"/>
                    <a:pt x="93" y="58"/>
                  </a:cubicBezTo>
                  <a:cubicBezTo>
                    <a:pt x="92" y="56"/>
                    <a:pt x="92" y="56"/>
                    <a:pt x="92" y="56"/>
                  </a:cubicBezTo>
                  <a:cubicBezTo>
                    <a:pt x="92" y="54"/>
                    <a:pt x="92" y="54"/>
                    <a:pt x="92" y="54"/>
                  </a:cubicBezTo>
                  <a:cubicBezTo>
                    <a:pt x="91" y="52"/>
                    <a:pt x="91" y="52"/>
                    <a:pt x="91" y="52"/>
                  </a:cubicBezTo>
                  <a:cubicBezTo>
                    <a:pt x="90" y="50"/>
                    <a:pt x="90" y="50"/>
                    <a:pt x="90" y="50"/>
                  </a:cubicBezTo>
                  <a:cubicBezTo>
                    <a:pt x="89" y="48"/>
                    <a:pt x="89" y="48"/>
                    <a:pt x="89" y="48"/>
                  </a:cubicBezTo>
                  <a:cubicBezTo>
                    <a:pt x="89" y="46"/>
                    <a:pt x="89" y="46"/>
                    <a:pt x="89" y="46"/>
                  </a:cubicBezTo>
                  <a:cubicBezTo>
                    <a:pt x="88" y="44"/>
                    <a:pt x="88" y="44"/>
                    <a:pt x="88" y="44"/>
                  </a:cubicBezTo>
                  <a:cubicBezTo>
                    <a:pt x="88" y="43"/>
                    <a:pt x="88" y="43"/>
                    <a:pt x="88" y="43"/>
                  </a:cubicBezTo>
                  <a:cubicBezTo>
                    <a:pt x="89" y="43"/>
                    <a:pt x="89" y="43"/>
                    <a:pt x="89" y="43"/>
                  </a:cubicBezTo>
                  <a:cubicBezTo>
                    <a:pt x="89" y="42"/>
                    <a:pt x="89" y="42"/>
                    <a:pt x="89" y="42"/>
                  </a:cubicBezTo>
                  <a:cubicBezTo>
                    <a:pt x="89" y="41"/>
                    <a:pt x="89" y="41"/>
                    <a:pt x="89" y="41"/>
                  </a:cubicBezTo>
                  <a:cubicBezTo>
                    <a:pt x="89" y="39"/>
                    <a:pt x="89" y="39"/>
                    <a:pt x="89" y="39"/>
                  </a:cubicBezTo>
                  <a:cubicBezTo>
                    <a:pt x="89" y="37"/>
                    <a:pt x="89" y="37"/>
                    <a:pt x="89" y="37"/>
                  </a:cubicBezTo>
                  <a:cubicBezTo>
                    <a:pt x="88" y="36"/>
                    <a:pt x="88" y="36"/>
                    <a:pt x="88" y="36"/>
                  </a:cubicBezTo>
                  <a:cubicBezTo>
                    <a:pt x="87" y="34"/>
                    <a:pt x="87" y="34"/>
                    <a:pt x="87" y="34"/>
                  </a:cubicBezTo>
                  <a:cubicBezTo>
                    <a:pt x="87" y="32"/>
                    <a:pt x="87" y="32"/>
                    <a:pt x="87" y="32"/>
                  </a:cubicBezTo>
                  <a:cubicBezTo>
                    <a:pt x="86" y="30"/>
                    <a:pt x="86" y="30"/>
                    <a:pt x="86" y="30"/>
                  </a:cubicBezTo>
                  <a:cubicBezTo>
                    <a:pt x="86" y="29"/>
                    <a:pt x="86" y="29"/>
                    <a:pt x="86" y="29"/>
                  </a:cubicBezTo>
                  <a:cubicBezTo>
                    <a:pt x="85" y="27"/>
                    <a:pt x="85" y="27"/>
                    <a:pt x="85" y="27"/>
                  </a:cubicBezTo>
                  <a:cubicBezTo>
                    <a:pt x="84" y="25"/>
                    <a:pt x="84" y="25"/>
                    <a:pt x="84" y="25"/>
                  </a:cubicBezTo>
                  <a:cubicBezTo>
                    <a:pt x="83" y="24"/>
                    <a:pt x="83" y="24"/>
                    <a:pt x="83" y="24"/>
                  </a:cubicBezTo>
                  <a:cubicBezTo>
                    <a:pt x="83" y="22"/>
                    <a:pt x="83" y="22"/>
                    <a:pt x="83" y="22"/>
                  </a:cubicBezTo>
                  <a:cubicBezTo>
                    <a:pt x="85" y="21"/>
                    <a:pt x="85" y="21"/>
                    <a:pt x="85" y="21"/>
                  </a:cubicBezTo>
                  <a:cubicBezTo>
                    <a:pt x="84" y="19"/>
                    <a:pt x="84" y="19"/>
                    <a:pt x="84" y="19"/>
                  </a:cubicBezTo>
                  <a:cubicBezTo>
                    <a:pt x="83" y="18"/>
                    <a:pt x="83" y="18"/>
                    <a:pt x="83" y="18"/>
                  </a:cubicBezTo>
                  <a:cubicBezTo>
                    <a:pt x="82" y="16"/>
                    <a:pt x="82" y="16"/>
                    <a:pt x="82" y="16"/>
                  </a:cubicBezTo>
                  <a:cubicBezTo>
                    <a:pt x="81" y="15"/>
                    <a:pt x="81" y="15"/>
                    <a:pt x="81" y="15"/>
                  </a:cubicBezTo>
                  <a:cubicBezTo>
                    <a:pt x="80" y="14"/>
                    <a:pt x="80" y="14"/>
                    <a:pt x="80" y="14"/>
                  </a:cubicBezTo>
                  <a:cubicBezTo>
                    <a:pt x="79" y="13"/>
                    <a:pt x="79" y="13"/>
                    <a:pt x="79" y="13"/>
                  </a:cubicBezTo>
                  <a:cubicBezTo>
                    <a:pt x="78" y="12"/>
                    <a:pt x="78" y="12"/>
                    <a:pt x="78" y="12"/>
                  </a:cubicBezTo>
                  <a:cubicBezTo>
                    <a:pt x="77" y="11"/>
                    <a:pt x="77" y="11"/>
                    <a:pt x="77" y="11"/>
                  </a:cubicBezTo>
                  <a:cubicBezTo>
                    <a:pt x="76" y="10"/>
                    <a:pt x="76" y="10"/>
                    <a:pt x="76" y="10"/>
                  </a:cubicBezTo>
                  <a:cubicBezTo>
                    <a:pt x="79" y="9"/>
                    <a:pt x="79" y="9"/>
                    <a:pt x="79" y="9"/>
                  </a:cubicBezTo>
                  <a:cubicBezTo>
                    <a:pt x="78" y="8"/>
                    <a:pt x="78" y="8"/>
                    <a:pt x="78" y="8"/>
                  </a:cubicBezTo>
                  <a:cubicBezTo>
                    <a:pt x="76" y="7"/>
                    <a:pt x="76" y="7"/>
                    <a:pt x="76" y="7"/>
                  </a:cubicBezTo>
                  <a:cubicBezTo>
                    <a:pt x="75" y="7"/>
                    <a:pt x="75" y="7"/>
                    <a:pt x="75" y="7"/>
                  </a:cubicBezTo>
                  <a:cubicBezTo>
                    <a:pt x="74" y="6"/>
                    <a:pt x="74" y="6"/>
                    <a:pt x="74" y="6"/>
                  </a:cubicBezTo>
                  <a:cubicBezTo>
                    <a:pt x="73" y="5"/>
                    <a:pt x="73" y="5"/>
                    <a:pt x="73" y="5"/>
                  </a:cubicBezTo>
                  <a:cubicBezTo>
                    <a:pt x="72" y="5"/>
                    <a:pt x="72" y="5"/>
                    <a:pt x="72" y="5"/>
                  </a:cubicBezTo>
                  <a:cubicBezTo>
                    <a:pt x="70" y="4"/>
                    <a:pt x="70" y="4"/>
                    <a:pt x="70" y="4"/>
                  </a:cubicBezTo>
                  <a:cubicBezTo>
                    <a:pt x="69" y="4"/>
                    <a:pt x="69" y="4"/>
                    <a:pt x="69" y="4"/>
                  </a:cubicBezTo>
                  <a:cubicBezTo>
                    <a:pt x="68" y="3"/>
                    <a:pt x="68" y="3"/>
                    <a:pt x="68" y="3"/>
                  </a:cubicBezTo>
                  <a:cubicBezTo>
                    <a:pt x="66" y="3"/>
                    <a:pt x="66" y="3"/>
                    <a:pt x="66" y="3"/>
                  </a:cubicBezTo>
                  <a:cubicBezTo>
                    <a:pt x="65" y="2"/>
                    <a:pt x="65" y="2"/>
                    <a:pt x="65" y="2"/>
                  </a:cubicBezTo>
                  <a:cubicBezTo>
                    <a:pt x="63" y="2"/>
                    <a:pt x="63" y="2"/>
                    <a:pt x="63" y="2"/>
                  </a:cubicBezTo>
                  <a:cubicBezTo>
                    <a:pt x="61" y="1"/>
                    <a:pt x="61" y="1"/>
                    <a:pt x="61" y="1"/>
                  </a:cubicBezTo>
                  <a:cubicBezTo>
                    <a:pt x="60" y="1"/>
                    <a:pt x="60" y="1"/>
                    <a:pt x="60" y="1"/>
                  </a:cubicBezTo>
                  <a:cubicBezTo>
                    <a:pt x="58" y="1"/>
                    <a:pt x="58" y="1"/>
                    <a:pt x="58" y="1"/>
                  </a:cubicBezTo>
                  <a:cubicBezTo>
                    <a:pt x="56" y="0"/>
                    <a:pt x="56" y="0"/>
                    <a:pt x="56" y="0"/>
                  </a:cubicBezTo>
                  <a:cubicBezTo>
                    <a:pt x="55" y="0"/>
                    <a:pt x="55" y="0"/>
                    <a:pt x="55" y="0"/>
                  </a:cubicBezTo>
                  <a:cubicBezTo>
                    <a:pt x="53" y="0"/>
                    <a:pt x="53" y="0"/>
                    <a:pt x="53" y="0"/>
                  </a:cubicBezTo>
                  <a:cubicBezTo>
                    <a:pt x="51" y="0"/>
                    <a:pt x="51" y="0"/>
                    <a:pt x="51" y="0"/>
                  </a:cubicBezTo>
                  <a:cubicBezTo>
                    <a:pt x="50" y="0"/>
                    <a:pt x="50" y="0"/>
                    <a:pt x="50" y="0"/>
                  </a:cubicBezTo>
                  <a:cubicBezTo>
                    <a:pt x="48" y="0"/>
                    <a:pt x="48" y="0"/>
                    <a:pt x="48" y="0"/>
                  </a:cubicBezTo>
                  <a:cubicBezTo>
                    <a:pt x="46" y="0"/>
                    <a:pt x="46" y="0"/>
                    <a:pt x="46" y="0"/>
                  </a:cubicBezTo>
                  <a:cubicBezTo>
                    <a:pt x="45" y="0"/>
                    <a:pt x="45" y="0"/>
                    <a:pt x="45" y="0"/>
                  </a:cubicBezTo>
                  <a:cubicBezTo>
                    <a:pt x="43" y="0"/>
                    <a:pt x="43" y="0"/>
                    <a:pt x="43" y="0"/>
                  </a:cubicBezTo>
                  <a:cubicBezTo>
                    <a:pt x="41" y="0"/>
                    <a:pt x="41" y="0"/>
                    <a:pt x="41" y="0"/>
                  </a:cubicBezTo>
                  <a:cubicBezTo>
                    <a:pt x="40" y="0"/>
                    <a:pt x="40" y="0"/>
                    <a:pt x="40" y="0"/>
                  </a:cubicBezTo>
                  <a:cubicBezTo>
                    <a:pt x="38" y="1"/>
                    <a:pt x="38" y="1"/>
                    <a:pt x="38" y="1"/>
                  </a:cubicBezTo>
                  <a:cubicBezTo>
                    <a:pt x="36" y="1"/>
                    <a:pt x="36" y="1"/>
                    <a:pt x="36" y="1"/>
                  </a:cubicBezTo>
                  <a:cubicBezTo>
                    <a:pt x="35" y="1"/>
                    <a:pt x="35" y="1"/>
                    <a:pt x="35" y="1"/>
                  </a:cubicBezTo>
                  <a:cubicBezTo>
                    <a:pt x="33" y="2"/>
                    <a:pt x="33" y="2"/>
                    <a:pt x="33" y="2"/>
                  </a:cubicBezTo>
                  <a:cubicBezTo>
                    <a:pt x="31" y="2"/>
                    <a:pt x="31" y="2"/>
                    <a:pt x="31" y="2"/>
                  </a:cubicBezTo>
                  <a:cubicBezTo>
                    <a:pt x="29" y="3"/>
                    <a:pt x="29" y="3"/>
                    <a:pt x="29" y="3"/>
                  </a:cubicBezTo>
                  <a:cubicBezTo>
                    <a:pt x="28" y="3"/>
                    <a:pt x="28" y="3"/>
                    <a:pt x="28" y="3"/>
                  </a:cubicBezTo>
                  <a:cubicBezTo>
                    <a:pt x="26" y="4"/>
                    <a:pt x="26" y="4"/>
                    <a:pt x="26" y="4"/>
                  </a:cubicBezTo>
                  <a:cubicBezTo>
                    <a:pt x="24" y="4"/>
                    <a:pt x="24" y="4"/>
                    <a:pt x="24" y="4"/>
                  </a:cubicBezTo>
                  <a:cubicBezTo>
                    <a:pt x="23" y="5"/>
                    <a:pt x="23" y="5"/>
                    <a:pt x="23" y="5"/>
                  </a:cubicBezTo>
                  <a:cubicBezTo>
                    <a:pt x="21" y="6"/>
                    <a:pt x="21" y="6"/>
                    <a:pt x="21" y="6"/>
                  </a:cubicBezTo>
                  <a:cubicBezTo>
                    <a:pt x="20" y="7"/>
                    <a:pt x="20" y="7"/>
                    <a:pt x="20" y="7"/>
                  </a:cubicBezTo>
                  <a:cubicBezTo>
                    <a:pt x="18" y="8"/>
                    <a:pt x="18" y="8"/>
                    <a:pt x="18" y="8"/>
                  </a:cubicBezTo>
                  <a:cubicBezTo>
                    <a:pt x="17" y="9"/>
                    <a:pt x="17" y="9"/>
                    <a:pt x="17" y="9"/>
                  </a:cubicBezTo>
                  <a:cubicBezTo>
                    <a:pt x="15" y="10"/>
                    <a:pt x="15" y="10"/>
                    <a:pt x="15" y="10"/>
                  </a:cubicBezTo>
                  <a:cubicBezTo>
                    <a:pt x="14" y="11"/>
                    <a:pt x="14" y="11"/>
                    <a:pt x="14" y="11"/>
                  </a:cubicBezTo>
                  <a:cubicBezTo>
                    <a:pt x="13" y="12"/>
                    <a:pt x="13" y="12"/>
                    <a:pt x="13" y="12"/>
                  </a:cubicBezTo>
                  <a:cubicBezTo>
                    <a:pt x="12" y="13"/>
                    <a:pt x="12" y="13"/>
                    <a:pt x="12" y="13"/>
                  </a:cubicBezTo>
                  <a:cubicBezTo>
                    <a:pt x="10" y="14"/>
                    <a:pt x="10" y="14"/>
                    <a:pt x="10" y="14"/>
                  </a:cubicBezTo>
                  <a:cubicBezTo>
                    <a:pt x="9" y="15"/>
                    <a:pt x="9" y="15"/>
                    <a:pt x="9" y="15"/>
                  </a:cubicBezTo>
                  <a:cubicBezTo>
                    <a:pt x="8" y="17"/>
                    <a:pt x="8" y="17"/>
                    <a:pt x="8" y="17"/>
                  </a:cubicBezTo>
                  <a:cubicBezTo>
                    <a:pt x="7" y="18"/>
                    <a:pt x="7" y="18"/>
                    <a:pt x="7" y="18"/>
                  </a:cubicBezTo>
                  <a:cubicBezTo>
                    <a:pt x="6" y="19"/>
                    <a:pt x="6" y="19"/>
                    <a:pt x="6" y="19"/>
                  </a:cubicBezTo>
                  <a:cubicBezTo>
                    <a:pt x="5" y="21"/>
                    <a:pt x="5" y="21"/>
                    <a:pt x="5" y="21"/>
                  </a:cubicBezTo>
                  <a:cubicBezTo>
                    <a:pt x="5" y="22"/>
                    <a:pt x="5" y="22"/>
                    <a:pt x="5" y="22"/>
                  </a:cubicBezTo>
                  <a:cubicBezTo>
                    <a:pt x="4" y="24"/>
                    <a:pt x="4" y="24"/>
                    <a:pt x="4" y="24"/>
                  </a:cubicBezTo>
                  <a:cubicBezTo>
                    <a:pt x="3" y="25"/>
                    <a:pt x="3" y="25"/>
                    <a:pt x="3" y="25"/>
                  </a:cubicBezTo>
                  <a:cubicBezTo>
                    <a:pt x="3" y="27"/>
                    <a:pt x="3" y="27"/>
                    <a:pt x="3" y="27"/>
                  </a:cubicBezTo>
                  <a:cubicBezTo>
                    <a:pt x="2" y="28"/>
                    <a:pt x="2" y="28"/>
                    <a:pt x="2" y="28"/>
                  </a:cubicBezTo>
                  <a:cubicBezTo>
                    <a:pt x="2" y="30"/>
                    <a:pt x="2" y="30"/>
                    <a:pt x="2" y="30"/>
                  </a:cubicBezTo>
                  <a:cubicBezTo>
                    <a:pt x="1" y="31"/>
                    <a:pt x="1" y="31"/>
                    <a:pt x="1" y="31"/>
                  </a:cubicBezTo>
                  <a:cubicBezTo>
                    <a:pt x="1" y="33"/>
                    <a:pt x="1" y="33"/>
                    <a:pt x="1" y="33"/>
                  </a:cubicBezTo>
                  <a:cubicBezTo>
                    <a:pt x="0" y="36"/>
                    <a:pt x="0" y="36"/>
                    <a:pt x="0" y="36"/>
                  </a:cubicBezTo>
                  <a:cubicBezTo>
                    <a:pt x="0" y="40"/>
                    <a:pt x="0" y="40"/>
                    <a:pt x="0" y="40"/>
                  </a:cubicBezTo>
                  <a:cubicBezTo>
                    <a:pt x="0" y="43"/>
                    <a:pt x="0" y="43"/>
                    <a:pt x="0" y="43"/>
                  </a:cubicBezTo>
                  <a:cubicBezTo>
                    <a:pt x="1" y="46"/>
                    <a:pt x="1" y="46"/>
                    <a:pt x="1" y="46"/>
                  </a:cubicBezTo>
                  <a:cubicBezTo>
                    <a:pt x="1" y="49"/>
                    <a:pt x="1" y="49"/>
                    <a:pt x="1" y="49"/>
                  </a:cubicBezTo>
                  <a:cubicBezTo>
                    <a:pt x="2" y="52"/>
                    <a:pt x="2" y="52"/>
                    <a:pt x="2" y="52"/>
                  </a:cubicBezTo>
                  <a:cubicBezTo>
                    <a:pt x="3" y="56"/>
                    <a:pt x="3" y="56"/>
                    <a:pt x="3" y="56"/>
                  </a:cubicBezTo>
                  <a:cubicBezTo>
                    <a:pt x="11" y="69"/>
                    <a:pt x="11" y="69"/>
                    <a:pt x="11" y="69"/>
                  </a:cubicBezTo>
                  <a:cubicBezTo>
                    <a:pt x="25" y="83"/>
                    <a:pt x="24" y="97"/>
                    <a:pt x="24" y="97"/>
                  </a:cubicBezTo>
                  <a:cubicBezTo>
                    <a:pt x="24" y="100"/>
                    <a:pt x="24" y="100"/>
                    <a:pt x="24" y="100"/>
                  </a:cubicBezTo>
                  <a:cubicBezTo>
                    <a:pt x="24" y="108"/>
                    <a:pt x="24" y="108"/>
                    <a:pt x="24" y="108"/>
                  </a:cubicBezTo>
                  <a:cubicBezTo>
                    <a:pt x="71" y="108"/>
                    <a:pt x="71" y="108"/>
                    <a:pt x="71" y="108"/>
                  </a:cubicBezTo>
                  <a:cubicBezTo>
                    <a:pt x="71" y="107"/>
                    <a:pt x="71" y="107"/>
                    <a:pt x="71" y="107"/>
                  </a:cubicBezTo>
                  <a:cubicBezTo>
                    <a:pt x="71" y="105"/>
                    <a:pt x="71" y="105"/>
                    <a:pt x="71" y="105"/>
                  </a:cubicBezTo>
                  <a:cubicBezTo>
                    <a:pt x="71" y="102"/>
                    <a:pt x="71" y="102"/>
                    <a:pt x="71" y="102"/>
                  </a:cubicBezTo>
                  <a:cubicBezTo>
                    <a:pt x="72" y="96"/>
                    <a:pt x="72" y="96"/>
                    <a:pt x="72" y="96"/>
                  </a:cubicBezTo>
                  <a:cubicBezTo>
                    <a:pt x="72" y="93"/>
                    <a:pt x="72" y="93"/>
                    <a:pt x="72" y="93"/>
                  </a:cubicBezTo>
                  <a:cubicBezTo>
                    <a:pt x="72" y="92"/>
                    <a:pt x="72" y="92"/>
                    <a:pt x="72" y="92"/>
                  </a:cubicBezTo>
                  <a:cubicBezTo>
                    <a:pt x="72" y="91"/>
                    <a:pt x="72" y="91"/>
                    <a:pt x="72" y="91"/>
                  </a:cubicBezTo>
                  <a:cubicBezTo>
                    <a:pt x="73" y="91"/>
                    <a:pt x="73" y="91"/>
                    <a:pt x="73" y="91"/>
                  </a:cubicBezTo>
                  <a:cubicBezTo>
                    <a:pt x="73" y="90"/>
                    <a:pt x="73" y="90"/>
                    <a:pt x="73" y="90"/>
                  </a:cubicBezTo>
                  <a:cubicBezTo>
                    <a:pt x="74" y="90"/>
                    <a:pt x="74" y="90"/>
                    <a:pt x="74" y="90"/>
                  </a:cubicBezTo>
                  <a:cubicBezTo>
                    <a:pt x="74" y="90"/>
                    <a:pt x="74" y="90"/>
                    <a:pt x="74" y="90"/>
                  </a:cubicBezTo>
                  <a:cubicBezTo>
                    <a:pt x="75" y="90"/>
                    <a:pt x="75" y="90"/>
                    <a:pt x="75" y="90"/>
                  </a:cubicBezTo>
                  <a:cubicBezTo>
                    <a:pt x="76" y="89"/>
                    <a:pt x="76" y="89"/>
                    <a:pt x="76" y="89"/>
                  </a:cubicBezTo>
                  <a:cubicBezTo>
                    <a:pt x="77" y="89"/>
                    <a:pt x="77" y="89"/>
                    <a:pt x="77" y="89"/>
                  </a:cubicBezTo>
                  <a:cubicBezTo>
                    <a:pt x="78" y="89"/>
                    <a:pt x="78" y="89"/>
                    <a:pt x="78" y="89"/>
                  </a:cubicBezTo>
                  <a:cubicBezTo>
                    <a:pt x="78" y="89"/>
                    <a:pt x="78" y="89"/>
                    <a:pt x="78" y="89"/>
                  </a:cubicBezTo>
                  <a:cubicBezTo>
                    <a:pt x="79" y="89"/>
                    <a:pt x="79" y="89"/>
                    <a:pt x="79" y="89"/>
                  </a:cubicBezTo>
                  <a:cubicBezTo>
                    <a:pt x="80" y="89"/>
                    <a:pt x="80" y="89"/>
                    <a:pt x="80" y="89"/>
                  </a:cubicBezTo>
                  <a:cubicBezTo>
                    <a:pt x="81" y="90"/>
                    <a:pt x="81" y="90"/>
                    <a:pt x="81" y="90"/>
                  </a:cubicBezTo>
                  <a:cubicBezTo>
                    <a:pt x="81" y="90"/>
                    <a:pt x="81" y="90"/>
                    <a:pt x="81" y="90"/>
                  </a:cubicBezTo>
                  <a:cubicBezTo>
                    <a:pt x="82" y="90"/>
                    <a:pt x="82" y="90"/>
                    <a:pt x="82" y="90"/>
                  </a:cubicBezTo>
                  <a:cubicBezTo>
                    <a:pt x="83" y="90"/>
                    <a:pt x="83" y="90"/>
                    <a:pt x="83" y="90"/>
                  </a:cubicBezTo>
                  <a:cubicBezTo>
                    <a:pt x="81" y="90"/>
                    <a:pt x="81" y="90"/>
                    <a:pt x="81" y="90"/>
                  </a:cubicBezTo>
                  <a:cubicBezTo>
                    <a:pt x="82" y="90"/>
                    <a:pt x="82" y="90"/>
                    <a:pt x="82" y="90"/>
                  </a:cubicBezTo>
                  <a:cubicBezTo>
                    <a:pt x="83" y="90"/>
                    <a:pt x="83" y="90"/>
                    <a:pt x="83" y="90"/>
                  </a:cubicBezTo>
                  <a:cubicBezTo>
                    <a:pt x="84" y="90"/>
                    <a:pt x="84" y="90"/>
                    <a:pt x="84" y="90"/>
                  </a:cubicBezTo>
                  <a:cubicBezTo>
                    <a:pt x="85" y="90"/>
                    <a:pt x="85" y="90"/>
                    <a:pt x="85" y="90"/>
                  </a:cubicBezTo>
                  <a:cubicBezTo>
                    <a:pt x="86" y="90"/>
                    <a:pt x="86" y="90"/>
                    <a:pt x="86" y="90"/>
                  </a:cubicBezTo>
                  <a:cubicBezTo>
                    <a:pt x="86" y="90"/>
                    <a:pt x="86" y="90"/>
                    <a:pt x="86" y="90"/>
                  </a:cubicBezTo>
                  <a:cubicBezTo>
                    <a:pt x="87" y="89"/>
                    <a:pt x="87" y="89"/>
                    <a:pt x="87" y="89"/>
                  </a:cubicBezTo>
                  <a:cubicBezTo>
                    <a:pt x="88" y="89"/>
                    <a:pt x="88" y="89"/>
                    <a:pt x="88" y="89"/>
                  </a:cubicBezTo>
                  <a:cubicBezTo>
                    <a:pt x="88" y="88"/>
                    <a:pt x="88" y="88"/>
                    <a:pt x="88" y="88"/>
                  </a:cubicBezTo>
                  <a:cubicBezTo>
                    <a:pt x="89" y="88"/>
                    <a:pt x="89" y="88"/>
                    <a:pt x="89" y="88"/>
                  </a:cubicBezTo>
                  <a:cubicBezTo>
                    <a:pt x="89" y="87"/>
                    <a:pt x="89" y="87"/>
                    <a:pt x="89" y="87"/>
                  </a:cubicBezTo>
                  <a:cubicBezTo>
                    <a:pt x="89" y="86"/>
                    <a:pt x="89" y="86"/>
                    <a:pt x="89" y="86"/>
                  </a:cubicBezTo>
                  <a:cubicBezTo>
                    <a:pt x="89" y="85"/>
                    <a:pt x="89" y="85"/>
                    <a:pt x="89" y="85"/>
                  </a:cubicBezTo>
                  <a:cubicBezTo>
                    <a:pt x="89" y="84"/>
                    <a:pt x="89" y="84"/>
                    <a:pt x="89" y="84"/>
                  </a:cubicBezTo>
                  <a:cubicBezTo>
                    <a:pt x="89" y="82"/>
                    <a:pt x="89" y="82"/>
                    <a:pt x="89" y="82"/>
                  </a:cubicBezTo>
                  <a:cubicBezTo>
                    <a:pt x="89" y="82"/>
                    <a:pt x="89" y="82"/>
                    <a:pt x="89" y="82"/>
                  </a:cubicBezTo>
                  <a:cubicBezTo>
                    <a:pt x="89" y="81"/>
                    <a:pt x="89" y="81"/>
                    <a:pt x="89" y="81"/>
                  </a:cubicBezTo>
                  <a:cubicBezTo>
                    <a:pt x="90" y="81"/>
                    <a:pt x="90" y="81"/>
                    <a:pt x="90" y="81"/>
                  </a:cubicBezTo>
                  <a:cubicBezTo>
                    <a:pt x="90" y="80"/>
                    <a:pt x="90" y="80"/>
                    <a:pt x="90" y="80"/>
                  </a:cubicBezTo>
                  <a:cubicBezTo>
                    <a:pt x="90" y="80"/>
                    <a:pt x="90" y="80"/>
                    <a:pt x="90" y="80"/>
                  </a:cubicBezTo>
                  <a:cubicBezTo>
                    <a:pt x="90" y="79"/>
                    <a:pt x="90" y="79"/>
                    <a:pt x="90" y="79"/>
                  </a:cubicBezTo>
                  <a:cubicBezTo>
                    <a:pt x="91" y="79"/>
                    <a:pt x="91" y="79"/>
                    <a:pt x="91" y="79"/>
                  </a:cubicBezTo>
                  <a:cubicBezTo>
                    <a:pt x="91" y="78"/>
                    <a:pt x="91" y="78"/>
                    <a:pt x="91" y="78"/>
                  </a:cubicBezTo>
                  <a:cubicBezTo>
                    <a:pt x="91" y="78"/>
                    <a:pt x="91" y="78"/>
                    <a:pt x="91" y="78"/>
                  </a:cubicBezTo>
                  <a:cubicBezTo>
                    <a:pt x="91" y="77"/>
                    <a:pt x="91" y="77"/>
                    <a:pt x="91" y="77"/>
                  </a:cubicBezTo>
                  <a:cubicBezTo>
                    <a:pt x="90" y="77"/>
                    <a:pt x="90" y="77"/>
                    <a:pt x="90" y="77"/>
                  </a:cubicBezTo>
                  <a:cubicBezTo>
                    <a:pt x="90" y="76"/>
                    <a:pt x="90" y="76"/>
                    <a:pt x="90" y="76"/>
                  </a:cubicBezTo>
                  <a:cubicBezTo>
                    <a:pt x="90" y="76"/>
                    <a:pt x="90" y="76"/>
                    <a:pt x="90" y="76"/>
                  </a:cubicBezTo>
                  <a:cubicBezTo>
                    <a:pt x="89" y="75"/>
                    <a:pt x="89" y="75"/>
                    <a:pt x="89" y="75"/>
                  </a:cubicBezTo>
                  <a:cubicBezTo>
                    <a:pt x="89" y="75"/>
                    <a:pt x="89" y="75"/>
                    <a:pt x="89" y="75"/>
                  </a:cubicBezTo>
                  <a:cubicBezTo>
                    <a:pt x="88" y="75"/>
                    <a:pt x="88" y="75"/>
                    <a:pt x="88" y="75"/>
                  </a:cubicBezTo>
                  <a:cubicBezTo>
                    <a:pt x="89" y="74"/>
                    <a:pt x="89" y="74"/>
                    <a:pt x="89" y="74"/>
                  </a:cubicBezTo>
                  <a:cubicBezTo>
                    <a:pt x="89" y="74"/>
                    <a:pt x="89" y="74"/>
                    <a:pt x="89" y="74"/>
                  </a:cubicBezTo>
                  <a:cubicBezTo>
                    <a:pt x="90" y="73"/>
                    <a:pt x="90" y="73"/>
                    <a:pt x="90" y="73"/>
                  </a:cubicBezTo>
                  <a:cubicBezTo>
                    <a:pt x="90" y="73"/>
                    <a:pt x="90" y="73"/>
                    <a:pt x="90" y="73"/>
                  </a:cubicBezTo>
                  <a:cubicBezTo>
                    <a:pt x="91" y="72"/>
                    <a:pt x="91" y="72"/>
                    <a:pt x="91" y="72"/>
                  </a:cubicBezTo>
                  <a:cubicBezTo>
                    <a:pt x="91" y="72"/>
                    <a:pt x="91" y="72"/>
                    <a:pt x="91" y="72"/>
                  </a:cubicBezTo>
                  <a:cubicBezTo>
                    <a:pt x="91" y="71"/>
                    <a:pt x="91" y="71"/>
                    <a:pt x="91" y="71"/>
                  </a:cubicBezTo>
                  <a:cubicBezTo>
                    <a:pt x="91" y="71"/>
                    <a:pt x="91" y="71"/>
                    <a:pt x="91" y="71"/>
                  </a:cubicBezTo>
                  <a:cubicBezTo>
                    <a:pt x="90" y="69"/>
                    <a:pt x="90" y="69"/>
                    <a:pt x="90" y="69"/>
                  </a:cubicBezTo>
                  <a:cubicBezTo>
                    <a:pt x="90" y="67"/>
                    <a:pt x="90" y="67"/>
                    <a:pt x="90" y="67"/>
                  </a:cubicBezTo>
                  <a:cubicBezTo>
                    <a:pt x="90" y="66"/>
                    <a:pt x="90" y="66"/>
                    <a:pt x="90" y="66"/>
                  </a:cubicBezTo>
                  <a:cubicBezTo>
                    <a:pt x="90" y="64"/>
                    <a:pt x="90" y="64"/>
                    <a:pt x="90" y="64"/>
                  </a:cubicBezTo>
                  <a:cubicBezTo>
                    <a:pt x="91" y="64"/>
                    <a:pt x="91" y="64"/>
                    <a:pt x="91" y="64"/>
                  </a:cubicBezTo>
                  <a:cubicBezTo>
                    <a:pt x="92" y="63"/>
                    <a:pt x="92" y="63"/>
                    <a:pt x="92" y="63"/>
                  </a:cubicBezTo>
                  <a:cubicBezTo>
                    <a:pt x="92" y="63"/>
                    <a:pt x="92" y="63"/>
                    <a:pt x="92" y="63"/>
                  </a:cubicBezTo>
                  <a:cubicBezTo>
                    <a:pt x="93" y="63"/>
                    <a:pt x="93" y="63"/>
                    <a:pt x="93" y="63"/>
                  </a:cubicBezTo>
                  <a:cubicBezTo>
                    <a:pt x="93" y="62"/>
                    <a:pt x="93" y="62"/>
                    <a:pt x="93" y="62"/>
                  </a:cubicBezTo>
                  <a:cubicBezTo>
                    <a:pt x="94" y="62"/>
                    <a:pt x="94" y="62"/>
                    <a:pt x="94" y="62"/>
                  </a:cubicBezTo>
                  <a:cubicBezTo>
                    <a:pt x="94" y="61"/>
                    <a:pt x="94" y="61"/>
                    <a:pt x="94" y="61"/>
                  </a:cubicBezTo>
                  <a:close/>
                  <a:moveTo>
                    <a:pt x="33" y="44"/>
                  </a:moveTo>
                  <a:cubicBezTo>
                    <a:pt x="32" y="46"/>
                    <a:pt x="32" y="46"/>
                    <a:pt x="32" y="46"/>
                  </a:cubicBezTo>
                  <a:cubicBezTo>
                    <a:pt x="32" y="46"/>
                    <a:pt x="29" y="46"/>
                    <a:pt x="29" y="46"/>
                  </a:cubicBezTo>
                  <a:cubicBezTo>
                    <a:pt x="28" y="46"/>
                    <a:pt x="28" y="46"/>
                    <a:pt x="28" y="46"/>
                  </a:cubicBezTo>
                  <a:cubicBezTo>
                    <a:pt x="28" y="46"/>
                    <a:pt x="28" y="49"/>
                    <a:pt x="28" y="49"/>
                  </a:cubicBezTo>
                  <a:cubicBezTo>
                    <a:pt x="25" y="50"/>
                    <a:pt x="25" y="50"/>
                    <a:pt x="25" y="50"/>
                  </a:cubicBezTo>
                  <a:cubicBezTo>
                    <a:pt x="25" y="50"/>
                    <a:pt x="24" y="47"/>
                    <a:pt x="24" y="47"/>
                  </a:cubicBezTo>
                  <a:cubicBezTo>
                    <a:pt x="22" y="47"/>
                    <a:pt x="22" y="47"/>
                    <a:pt x="22" y="47"/>
                  </a:cubicBezTo>
                  <a:cubicBezTo>
                    <a:pt x="22" y="47"/>
                    <a:pt x="20" y="49"/>
                    <a:pt x="20" y="49"/>
                  </a:cubicBezTo>
                  <a:cubicBezTo>
                    <a:pt x="18" y="48"/>
                    <a:pt x="18" y="48"/>
                    <a:pt x="18" y="48"/>
                  </a:cubicBezTo>
                  <a:cubicBezTo>
                    <a:pt x="18" y="48"/>
                    <a:pt x="19" y="45"/>
                    <a:pt x="19" y="45"/>
                  </a:cubicBezTo>
                  <a:cubicBezTo>
                    <a:pt x="18" y="44"/>
                    <a:pt x="18" y="44"/>
                    <a:pt x="18" y="44"/>
                  </a:cubicBezTo>
                  <a:cubicBezTo>
                    <a:pt x="18" y="44"/>
                    <a:pt x="15" y="43"/>
                    <a:pt x="15" y="43"/>
                  </a:cubicBezTo>
                  <a:cubicBezTo>
                    <a:pt x="14" y="41"/>
                    <a:pt x="14" y="41"/>
                    <a:pt x="14" y="41"/>
                  </a:cubicBezTo>
                  <a:cubicBezTo>
                    <a:pt x="14" y="41"/>
                    <a:pt x="17" y="39"/>
                    <a:pt x="17" y="39"/>
                  </a:cubicBezTo>
                  <a:cubicBezTo>
                    <a:pt x="17" y="38"/>
                    <a:pt x="17" y="38"/>
                    <a:pt x="17" y="38"/>
                  </a:cubicBezTo>
                  <a:cubicBezTo>
                    <a:pt x="17" y="38"/>
                    <a:pt x="15" y="36"/>
                    <a:pt x="15" y="36"/>
                  </a:cubicBezTo>
                  <a:cubicBezTo>
                    <a:pt x="16" y="34"/>
                    <a:pt x="16" y="34"/>
                    <a:pt x="16" y="34"/>
                  </a:cubicBezTo>
                  <a:cubicBezTo>
                    <a:pt x="16" y="34"/>
                    <a:pt x="19" y="34"/>
                    <a:pt x="19" y="34"/>
                  </a:cubicBezTo>
                  <a:cubicBezTo>
                    <a:pt x="20" y="33"/>
                    <a:pt x="20" y="33"/>
                    <a:pt x="20" y="33"/>
                  </a:cubicBezTo>
                  <a:cubicBezTo>
                    <a:pt x="20" y="33"/>
                    <a:pt x="21" y="31"/>
                    <a:pt x="21" y="31"/>
                  </a:cubicBezTo>
                  <a:cubicBezTo>
                    <a:pt x="23" y="30"/>
                    <a:pt x="23" y="30"/>
                    <a:pt x="23" y="30"/>
                  </a:cubicBezTo>
                  <a:cubicBezTo>
                    <a:pt x="23" y="30"/>
                    <a:pt x="25" y="32"/>
                    <a:pt x="25" y="32"/>
                  </a:cubicBezTo>
                  <a:cubicBezTo>
                    <a:pt x="26" y="33"/>
                    <a:pt x="26" y="33"/>
                    <a:pt x="26" y="33"/>
                  </a:cubicBezTo>
                  <a:cubicBezTo>
                    <a:pt x="26" y="33"/>
                    <a:pt x="28" y="31"/>
                    <a:pt x="28" y="31"/>
                  </a:cubicBezTo>
                  <a:cubicBezTo>
                    <a:pt x="30" y="32"/>
                    <a:pt x="30" y="32"/>
                    <a:pt x="30" y="32"/>
                  </a:cubicBezTo>
                  <a:cubicBezTo>
                    <a:pt x="30" y="32"/>
                    <a:pt x="30" y="35"/>
                    <a:pt x="30" y="35"/>
                  </a:cubicBezTo>
                  <a:cubicBezTo>
                    <a:pt x="30" y="36"/>
                    <a:pt x="30" y="36"/>
                    <a:pt x="30" y="36"/>
                  </a:cubicBezTo>
                  <a:cubicBezTo>
                    <a:pt x="30" y="36"/>
                    <a:pt x="33" y="36"/>
                    <a:pt x="33" y="37"/>
                  </a:cubicBezTo>
                  <a:cubicBezTo>
                    <a:pt x="34" y="39"/>
                    <a:pt x="34" y="39"/>
                    <a:pt x="34" y="39"/>
                  </a:cubicBezTo>
                  <a:cubicBezTo>
                    <a:pt x="34" y="39"/>
                    <a:pt x="32" y="40"/>
                    <a:pt x="32" y="40"/>
                  </a:cubicBezTo>
                  <a:cubicBezTo>
                    <a:pt x="31" y="42"/>
                    <a:pt x="31" y="42"/>
                    <a:pt x="31" y="42"/>
                  </a:cubicBezTo>
                  <a:cubicBezTo>
                    <a:pt x="31" y="42"/>
                    <a:pt x="33" y="44"/>
                    <a:pt x="33" y="44"/>
                  </a:cubicBezTo>
                  <a:close/>
                  <a:moveTo>
                    <a:pt x="73" y="32"/>
                  </a:moveTo>
                  <a:cubicBezTo>
                    <a:pt x="73" y="32"/>
                    <a:pt x="73" y="32"/>
                    <a:pt x="73" y="32"/>
                  </a:cubicBezTo>
                  <a:cubicBezTo>
                    <a:pt x="73" y="33"/>
                    <a:pt x="67" y="35"/>
                    <a:pt x="67" y="35"/>
                  </a:cubicBezTo>
                  <a:cubicBezTo>
                    <a:pt x="66" y="37"/>
                    <a:pt x="66" y="37"/>
                    <a:pt x="66" y="37"/>
                  </a:cubicBezTo>
                  <a:cubicBezTo>
                    <a:pt x="66" y="37"/>
                    <a:pt x="69" y="43"/>
                    <a:pt x="68" y="43"/>
                  </a:cubicBezTo>
                  <a:cubicBezTo>
                    <a:pt x="65" y="46"/>
                    <a:pt x="65" y="46"/>
                    <a:pt x="65" y="46"/>
                  </a:cubicBezTo>
                  <a:cubicBezTo>
                    <a:pt x="65" y="46"/>
                    <a:pt x="59" y="44"/>
                    <a:pt x="59" y="44"/>
                  </a:cubicBezTo>
                  <a:cubicBezTo>
                    <a:pt x="57" y="45"/>
                    <a:pt x="57" y="45"/>
                    <a:pt x="57" y="45"/>
                  </a:cubicBezTo>
                  <a:cubicBezTo>
                    <a:pt x="57" y="45"/>
                    <a:pt x="55" y="50"/>
                    <a:pt x="54" y="50"/>
                  </a:cubicBezTo>
                  <a:cubicBezTo>
                    <a:pt x="50" y="50"/>
                    <a:pt x="50" y="50"/>
                    <a:pt x="50" y="50"/>
                  </a:cubicBezTo>
                  <a:cubicBezTo>
                    <a:pt x="49" y="50"/>
                    <a:pt x="47" y="45"/>
                    <a:pt x="47" y="45"/>
                  </a:cubicBezTo>
                  <a:cubicBezTo>
                    <a:pt x="45" y="44"/>
                    <a:pt x="45" y="44"/>
                    <a:pt x="45" y="44"/>
                  </a:cubicBezTo>
                  <a:cubicBezTo>
                    <a:pt x="45" y="44"/>
                    <a:pt x="39" y="46"/>
                    <a:pt x="39" y="46"/>
                  </a:cubicBezTo>
                  <a:cubicBezTo>
                    <a:pt x="36" y="43"/>
                    <a:pt x="36" y="43"/>
                    <a:pt x="36" y="43"/>
                  </a:cubicBezTo>
                  <a:cubicBezTo>
                    <a:pt x="36" y="43"/>
                    <a:pt x="38" y="37"/>
                    <a:pt x="38" y="37"/>
                  </a:cubicBezTo>
                  <a:cubicBezTo>
                    <a:pt x="37" y="35"/>
                    <a:pt x="37" y="35"/>
                    <a:pt x="37" y="35"/>
                  </a:cubicBezTo>
                  <a:cubicBezTo>
                    <a:pt x="37" y="35"/>
                    <a:pt x="31" y="32"/>
                    <a:pt x="31" y="32"/>
                  </a:cubicBezTo>
                  <a:cubicBezTo>
                    <a:pt x="31" y="28"/>
                    <a:pt x="31" y="28"/>
                    <a:pt x="31" y="28"/>
                  </a:cubicBezTo>
                  <a:cubicBezTo>
                    <a:pt x="31" y="27"/>
                    <a:pt x="37" y="25"/>
                    <a:pt x="37" y="25"/>
                  </a:cubicBezTo>
                  <a:cubicBezTo>
                    <a:pt x="38" y="23"/>
                    <a:pt x="38" y="23"/>
                    <a:pt x="38" y="23"/>
                  </a:cubicBezTo>
                  <a:cubicBezTo>
                    <a:pt x="38" y="23"/>
                    <a:pt x="36" y="17"/>
                    <a:pt x="36" y="17"/>
                  </a:cubicBezTo>
                  <a:cubicBezTo>
                    <a:pt x="39" y="14"/>
                    <a:pt x="39" y="14"/>
                    <a:pt x="39" y="14"/>
                  </a:cubicBezTo>
                  <a:cubicBezTo>
                    <a:pt x="39" y="14"/>
                    <a:pt x="45" y="16"/>
                    <a:pt x="45" y="16"/>
                  </a:cubicBezTo>
                  <a:cubicBezTo>
                    <a:pt x="47" y="15"/>
                    <a:pt x="47" y="15"/>
                    <a:pt x="47" y="15"/>
                  </a:cubicBezTo>
                  <a:cubicBezTo>
                    <a:pt x="47" y="15"/>
                    <a:pt x="50" y="10"/>
                    <a:pt x="50" y="10"/>
                  </a:cubicBezTo>
                  <a:cubicBezTo>
                    <a:pt x="55" y="10"/>
                    <a:pt x="55" y="10"/>
                    <a:pt x="55" y="10"/>
                  </a:cubicBezTo>
                  <a:cubicBezTo>
                    <a:pt x="55" y="10"/>
                    <a:pt x="57" y="15"/>
                    <a:pt x="57" y="15"/>
                  </a:cubicBezTo>
                  <a:cubicBezTo>
                    <a:pt x="59" y="16"/>
                    <a:pt x="59" y="16"/>
                    <a:pt x="59" y="16"/>
                  </a:cubicBezTo>
                  <a:cubicBezTo>
                    <a:pt x="59" y="16"/>
                    <a:pt x="65" y="14"/>
                    <a:pt x="65" y="14"/>
                  </a:cubicBezTo>
                  <a:cubicBezTo>
                    <a:pt x="69" y="17"/>
                    <a:pt x="69" y="17"/>
                    <a:pt x="69" y="17"/>
                  </a:cubicBezTo>
                  <a:cubicBezTo>
                    <a:pt x="69" y="18"/>
                    <a:pt x="66" y="23"/>
                    <a:pt x="66" y="23"/>
                  </a:cubicBezTo>
                  <a:cubicBezTo>
                    <a:pt x="67" y="25"/>
                    <a:pt x="67" y="25"/>
                    <a:pt x="67" y="25"/>
                  </a:cubicBezTo>
                  <a:cubicBezTo>
                    <a:pt x="67" y="25"/>
                    <a:pt x="73" y="28"/>
                    <a:pt x="73" y="28"/>
                  </a:cubicBezTo>
                  <a:cubicBezTo>
                    <a:pt x="73" y="32"/>
                    <a:pt x="73" y="32"/>
                    <a:pt x="73" y="32"/>
                  </a:cubicBez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bg1"/>
                </a:solidFill>
              </a:endParaRPr>
            </a:p>
          </p:txBody>
        </p:sp>
      </p:grpSp>
      <p:grpSp>
        <p:nvGrpSpPr>
          <p:cNvPr id="8" name="组合 7"/>
          <p:cNvGrpSpPr/>
          <p:nvPr/>
        </p:nvGrpSpPr>
        <p:grpSpPr>
          <a:xfrm>
            <a:off x="6923420" y="2858468"/>
            <a:ext cx="1316869" cy="1291777"/>
            <a:chOff x="5192565" y="2143850"/>
            <a:chExt cx="987652" cy="968833"/>
          </a:xfrm>
        </p:grpSpPr>
        <p:grpSp>
          <p:nvGrpSpPr>
            <p:cNvPr id="87" name="Group 68"/>
            <p:cNvGrpSpPr/>
            <p:nvPr/>
          </p:nvGrpSpPr>
          <p:grpSpPr>
            <a:xfrm>
              <a:off x="5227488" y="2406237"/>
              <a:ext cx="360476" cy="360476"/>
              <a:chOff x="7287419" y="2577307"/>
              <a:chExt cx="464344" cy="464344"/>
            </a:xfrm>
            <a:solidFill>
              <a:schemeClr val="bg2"/>
            </a:solidFill>
          </p:grpSpPr>
          <p:sp>
            <p:nvSpPr>
              <p:cNvPr id="88"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89"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90"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nvGrpSpPr>
            <p:cNvPr id="138" name="组合 137"/>
            <p:cNvGrpSpPr/>
            <p:nvPr/>
          </p:nvGrpSpPr>
          <p:grpSpPr>
            <a:xfrm rot="6212144">
              <a:off x="5201974" y="2134441"/>
              <a:ext cx="968833" cy="987652"/>
              <a:chOff x="2720209" y="3507822"/>
              <a:chExt cx="926822" cy="944825"/>
            </a:xfrm>
          </p:grpSpPr>
          <p:sp>
            <p:nvSpPr>
              <p:cNvPr id="139"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40" name="Oval Callout 9"/>
              <p:cNvSpPr/>
              <p:nvPr/>
            </p:nvSpPr>
            <p:spPr>
              <a:xfrm rot="18720547">
                <a:off x="2822121" y="3625625"/>
                <a:ext cx="722996" cy="709220"/>
              </a:xfrm>
              <a:prstGeom prst="wedgeEllipseCallout">
                <a:avLst>
                  <a:gd name="adj1" fmla="val 38923"/>
                  <a:gd name="adj2" fmla="val 61436"/>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grpSp>
          <p:nvGrpSpPr>
            <p:cNvPr id="70" name="Group 51"/>
            <p:cNvGrpSpPr/>
            <p:nvPr/>
          </p:nvGrpSpPr>
          <p:grpSpPr>
            <a:xfrm>
              <a:off x="5531582" y="2441523"/>
              <a:ext cx="360476" cy="361093"/>
              <a:chOff x="9145588" y="4435475"/>
              <a:chExt cx="464344" cy="465138"/>
            </a:xfrm>
            <a:solidFill>
              <a:schemeClr val="bg1"/>
            </a:solidFill>
          </p:grpSpPr>
          <p:sp>
            <p:nvSpPr>
              <p:cNvPr id="7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grpSp>
        <p:nvGrpSpPr>
          <p:cNvPr id="7" name="组合 6"/>
          <p:cNvGrpSpPr/>
          <p:nvPr/>
        </p:nvGrpSpPr>
        <p:grpSpPr>
          <a:xfrm>
            <a:off x="7683860" y="4169618"/>
            <a:ext cx="1291777" cy="1316869"/>
            <a:chOff x="5762894" y="3127213"/>
            <a:chExt cx="968833" cy="987652"/>
          </a:xfrm>
        </p:grpSpPr>
        <p:grpSp>
          <p:nvGrpSpPr>
            <p:cNvPr id="141" name="组合 140"/>
            <p:cNvGrpSpPr/>
            <p:nvPr/>
          </p:nvGrpSpPr>
          <p:grpSpPr>
            <a:xfrm rot="9985777">
              <a:off x="5762894" y="3127213"/>
              <a:ext cx="968833" cy="987652"/>
              <a:chOff x="2720209" y="3507822"/>
              <a:chExt cx="926822" cy="944825"/>
            </a:xfrm>
          </p:grpSpPr>
          <p:sp>
            <p:nvSpPr>
              <p:cNvPr id="142"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43" name="Oval Callout 9"/>
              <p:cNvSpPr/>
              <p:nvPr/>
            </p:nvSpPr>
            <p:spPr>
              <a:xfrm rot="18720547">
                <a:off x="2822121" y="3625625"/>
                <a:ext cx="722996" cy="709220"/>
              </a:xfrm>
              <a:prstGeom prst="wedgeEllipseCallout">
                <a:avLst>
                  <a:gd name="adj1" fmla="val 38923"/>
                  <a:gd name="adj2" fmla="val 61436"/>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sp>
          <p:nvSpPr>
            <p:cNvPr id="146" name="Freeform 5"/>
            <p:cNvSpPr>
              <a:spLocks noEditPoints="1"/>
            </p:cNvSpPr>
            <p:nvPr/>
          </p:nvSpPr>
          <p:spPr bwMode="auto">
            <a:xfrm>
              <a:off x="6049663" y="3454150"/>
              <a:ext cx="395295" cy="333776"/>
            </a:xfrm>
            <a:custGeom>
              <a:avLst/>
              <a:gdLst>
                <a:gd name="T0" fmla="*/ 70 w 288"/>
                <a:gd name="T1" fmla="*/ 96 h 260"/>
                <a:gd name="T2" fmla="*/ 70 w 288"/>
                <a:gd name="T3" fmla="*/ 76 h 260"/>
                <a:gd name="T4" fmla="*/ 70 w 288"/>
                <a:gd name="T5" fmla="*/ 72 h 260"/>
                <a:gd name="T6" fmla="*/ 139 w 288"/>
                <a:gd name="T7" fmla="*/ 53 h 260"/>
                <a:gd name="T8" fmla="*/ 40 w 288"/>
                <a:gd name="T9" fmla="*/ 52 h 260"/>
                <a:gd name="T10" fmla="*/ 47 w 288"/>
                <a:gd name="T11" fmla="*/ 58 h 260"/>
                <a:gd name="T12" fmla="*/ 59 w 288"/>
                <a:gd name="T13" fmla="*/ 54 h 260"/>
                <a:gd name="T14" fmla="*/ 70 w 288"/>
                <a:gd name="T15" fmla="*/ 101 h 260"/>
                <a:gd name="T16" fmla="*/ 70 w 288"/>
                <a:gd name="T17" fmla="*/ 122 h 260"/>
                <a:gd name="T18" fmla="*/ 70 w 288"/>
                <a:gd name="T19" fmla="*/ 101 h 260"/>
                <a:gd name="T20" fmla="*/ 0 w 288"/>
                <a:gd name="T21" fmla="*/ 128 h 260"/>
                <a:gd name="T22" fmla="*/ 139 w 288"/>
                <a:gd name="T23" fmla="*/ 108 h 260"/>
                <a:gd name="T24" fmla="*/ 0 w 288"/>
                <a:gd name="T25" fmla="*/ 133 h 260"/>
                <a:gd name="T26" fmla="*/ 139 w 288"/>
                <a:gd name="T27" fmla="*/ 154 h 260"/>
                <a:gd name="T28" fmla="*/ 70 w 288"/>
                <a:gd name="T29" fmla="*/ 177 h 260"/>
                <a:gd name="T30" fmla="*/ 70 w 288"/>
                <a:gd name="T31" fmla="*/ 197 h 260"/>
                <a:gd name="T32" fmla="*/ 70 w 288"/>
                <a:gd name="T33" fmla="*/ 177 h 260"/>
                <a:gd name="T34" fmla="*/ 0 w 288"/>
                <a:gd name="T35" fmla="*/ 203 h 260"/>
                <a:gd name="T36" fmla="*/ 139 w 288"/>
                <a:gd name="T37" fmla="*/ 183 h 260"/>
                <a:gd name="T38" fmla="*/ 150 w 288"/>
                <a:gd name="T39" fmla="*/ 58 h 260"/>
                <a:gd name="T40" fmla="*/ 258 w 288"/>
                <a:gd name="T41" fmla="*/ 43 h 260"/>
                <a:gd name="T42" fmla="*/ 118 w 288"/>
                <a:gd name="T43" fmla="*/ 23 h 260"/>
                <a:gd name="T44" fmla="*/ 149 w 288"/>
                <a:gd name="T45" fmla="*/ 58 h 260"/>
                <a:gd name="T46" fmla="*/ 258 w 288"/>
                <a:gd name="T47" fmla="*/ 19 h 260"/>
                <a:gd name="T48" fmla="*/ 155 w 288"/>
                <a:gd name="T49" fmla="*/ 20 h 260"/>
                <a:gd name="T50" fmla="*/ 216 w 288"/>
                <a:gd name="T51" fmla="*/ 20 h 260"/>
                <a:gd name="T52" fmla="*/ 200 w 288"/>
                <a:gd name="T53" fmla="*/ 13 h 260"/>
                <a:gd name="T54" fmla="*/ 157 w 288"/>
                <a:gd name="T55" fmla="*/ 15 h 260"/>
                <a:gd name="T56" fmla="*/ 258 w 288"/>
                <a:gd name="T57" fmla="*/ 68 h 260"/>
                <a:gd name="T58" fmla="*/ 150 w 288"/>
                <a:gd name="T59" fmla="*/ 64 h 260"/>
                <a:gd name="T60" fmla="*/ 150 w 288"/>
                <a:gd name="T61" fmla="*/ 84 h 260"/>
                <a:gd name="T62" fmla="*/ 150 w 288"/>
                <a:gd name="T63" fmla="*/ 109 h 260"/>
                <a:gd name="T64" fmla="*/ 258 w 288"/>
                <a:gd name="T65" fmla="*/ 94 h 260"/>
                <a:gd name="T66" fmla="*/ 150 w 288"/>
                <a:gd name="T67" fmla="*/ 90 h 260"/>
                <a:gd name="T68" fmla="*/ 150 w 288"/>
                <a:gd name="T69" fmla="*/ 109 h 260"/>
                <a:gd name="T70" fmla="*/ 229 w 288"/>
                <a:gd name="T71" fmla="*/ 114 h 260"/>
                <a:gd name="T72" fmla="*/ 177 w 288"/>
                <a:gd name="T73" fmla="*/ 118 h 260"/>
                <a:gd name="T74" fmla="*/ 218 w 288"/>
                <a:gd name="T75" fmla="*/ 164 h 260"/>
                <a:gd name="T76" fmla="*/ 218 w 288"/>
                <a:gd name="T77" fmla="*/ 184 h 260"/>
                <a:gd name="T78" fmla="*/ 218 w 288"/>
                <a:gd name="T79" fmla="*/ 164 h 260"/>
                <a:gd name="T80" fmla="*/ 218 w 288"/>
                <a:gd name="T81" fmla="*/ 160 h 260"/>
                <a:gd name="T82" fmla="*/ 229 w 288"/>
                <a:gd name="T83" fmla="*/ 140 h 260"/>
                <a:gd name="T84" fmla="*/ 246 w 288"/>
                <a:gd name="T85" fmla="*/ 146 h 260"/>
                <a:gd name="T86" fmla="*/ 241 w 288"/>
                <a:gd name="T87" fmla="*/ 137 h 260"/>
                <a:gd name="T88" fmla="*/ 229 w 288"/>
                <a:gd name="T89" fmla="*/ 137 h 260"/>
                <a:gd name="T90" fmla="*/ 149 w 288"/>
                <a:gd name="T91" fmla="*/ 170 h 260"/>
                <a:gd name="T92" fmla="*/ 288 w 288"/>
                <a:gd name="T93" fmla="*/ 190 h 260"/>
                <a:gd name="T94" fmla="*/ 218 w 288"/>
                <a:gd name="T95" fmla="*/ 215 h 260"/>
                <a:gd name="T96" fmla="*/ 218 w 288"/>
                <a:gd name="T97" fmla="*/ 235 h 260"/>
                <a:gd name="T98" fmla="*/ 218 w 288"/>
                <a:gd name="T99" fmla="*/ 215 h 260"/>
                <a:gd name="T100" fmla="*/ 149 w 288"/>
                <a:gd name="T101" fmla="*/ 241 h 260"/>
                <a:gd name="T102" fmla="*/ 288 w 288"/>
                <a:gd name="T103" fmla="*/ 22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8" h="260">
                  <a:moveTo>
                    <a:pt x="139" y="57"/>
                  </a:moveTo>
                  <a:cubicBezTo>
                    <a:pt x="139" y="77"/>
                    <a:pt x="139" y="77"/>
                    <a:pt x="139" y="77"/>
                  </a:cubicBezTo>
                  <a:cubicBezTo>
                    <a:pt x="139" y="88"/>
                    <a:pt x="108" y="96"/>
                    <a:pt x="70" y="96"/>
                  </a:cubicBezTo>
                  <a:cubicBezTo>
                    <a:pt x="31" y="96"/>
                    <a:pt x="0" y="88"/>
                    <a:pt x="0" y="77"/>
                  </a:cubicBezTo>
                  <a:cubicBezTo>
                    <a:pt x="0" y="57"/>
                    <a:pt x="0" y="57"/>
                    <a:pt x="0" y="57"/>
                  </a:cubicBezTo>
                  <a:cubicBezTo>
                    <a:pt x="0" y="67"/>
                    <a:pt x="31" y="76"/>
                    <a:pt x="70" y="76"/>
                  </a:cubicBezTo>
                  <a:cubicBezTo>
                    <a:pt x="108" y="76"/>
                    <a:pt x="139" y="67"/>
                    <a:pt x="139" y="57"/>
                  </a:cubicBezTo>
                  <a:close/>
                  <a:moveTo>
                    <a:pt x="139" y="53"/>
                  </a:moveTo>
                  <a:cubicBezTo>
                    <a:pt x="139" y="64"/>
                    <a:pt x="108" y="72"/>
                    <a:pt x="70" y="72"/>
                  </a:cubicBezTo>
                  <a:cubicBezTo>
                    <a:pt x="31" y="72"/>
                    <a:pt x="0" y="64"/>
                    <a:pt x="0" y="53"/>
                  </a:cubicBezTo>
                  <a:cubicBezTo>
                    <a:pt x="0" y="43"/>
                    <a:pt x="31" y="34"/>
                    <a:pt x="70" y="34"/>
                  </a:cubicBezTo>
                  <a:cubicBezTo>
                    <a:pt x="108" y="34"/>
                    <a:pt x="139" y="43"/>
                    <a:pt x="139" y="53"/>
                  </a:cubicBezTo>
                  <a:close/>
                  <a:moveTo>
                    <a:pt x="103" y="52"/>
                  </a:moveTo>
                  <a:cubicBezTo>
                    <a:pt x="42" y="48"/>
                    <a:pt x="42" y="48"/>
                    <a:pt x="42" y="48"/>
                  </a:cubicBezTo>
                  <a:cubicBezTo>
                    <a:pt x="40" y="52"/>
                    <a:pt x="40" y="52"/>
                    <a:pt x="40" y="52"/>
                  </a:cubicBezTo>
                  <a:cubicBezTo>
                    <a:pt x="42" y="52"/>
                    <a:pt x="42" y="52"/>
                    <a:pt x="42" y="52"/>
                  </a:cubicBezTo>
                  <a:cubicBezTo>
                    <a:pt x="45" y="52"/>
                    <a:pt x="49" y="53"/>
                    <a:pt x="47" y="57"/>
                  </a:cubicBezTo>
                  <a:cubicBezTo>
                    <a:pt x="47" y="58"/>
                    <a:pt x="47" y="58"/>
                    <a:pt x="47" y="58"/>
                  </a:cubicBezTo>
                  <a:cubicBezTo>
                    <a:pt x="58" y="58"/>
                    <a:pt x="58" y="58"/>
                    <a:pt x="58" y="58"/>
                  </a:cubicBezTo>
                  <a:cubicBezTo>
                    <a:pt x="59" y="57"/>
                    <a:pt x="59" y="57"/>
                    <a:pt x="59" y="57"/>
                  </a:cubicBezTo>
                  <a:cubicBezTo>
                    <a:pt x="60" y="56"/>
                    <a:pt x="60" y="55"/>
                    <a:pt x="59" y="54"/>
                  </a:cubicBezTo>
                  <a:cubicBezTo>
                    <a:pt x="101" y="56"/>
                    <a:pt x="101" y="56"/>
                    <a:pt x="101" y="56"/>
                  </a:cubicBezTo>
                  <a:lnTo>
                    <a:pt x="103" y="52"/>
                  </a:lnTo>
                  <a:close/>
                  <a:moveTo>
                    <a:pt x="70" y="101"/>
                  </a:moveTo>
                  <a:cubicBezTo>
                    <a:pt x="31" y="101"/>
                    <a:pt x="0" y="93"/>
                    <a:pt x="0" y="82"/>
                  </a:cubicBezTo>
                  <a:cubicBezTo>
                    <a:pt x="0" y="103"/>
                    <a:pt x="0" y="103"/>
                    <a:pt x="0" y="103"/>
                  </a:cubicBezTo>
                  <a:cubicBezTo>
                    <a:pt x="0" y="113"/>
                    <a:pt x="31" y="122"/>
                    <a:pt x="70" y="122"/>
                  </a:cubicBezTo>
                  <a:cubicBezTo>
                    <a:pt x="108" y="122"/>
                    <a:pt x="139" y="113"/>
                    <a:pt x="139" y="103"/>
                  </a:cubicBezTo>
                  <a:cubicBezTo>
                    <a:pt x="139" y="82"/>
                    <a:pt x="139" y="82"/>
                    <a:pt x="139" y="82"/>
                  </a:cubicBezTo>
                  <a:cubicBezTo>
                    <a:pt x="139" y="93"/>
                    <a:pt x="108" y="101"/>
                    <a:pt x="70" y="101"/>
                  </a:cubicBezTo>
                  <a:close/>
                  <a:moveTo>
                    <a:pt x="70" y="127"/>
                  </a:moveTo>
                  <a:cubicBezTo>
                    <a:pt x="31" y="127"/>
                    <a:pt x="0" y="119"/>
                    <a:pt x="0" y="108"/>
                  </a:cubicBezTo>
                  <a:cubicBezTo>
                    <a:pt x="0" y="128"/>
                    <a:pt x="0" y="128"/>
                    <a:pt x="0" y="128"/>
                  </a:cubicBezTo>
                  <a:cubicBezTo>
                    <a:pt x="0" y="139"/>
                    <a:pt x="31" y="147"/>
                    <a:pt x="70" y="147"/>
                  </a:cubicBezTo>
                  <a:cubicBezTo>
                    <a:pt x="108" y="147"/>
                    <a:pt x="139" y="139"/>
                    <a:pt x="139" y="128"/>
                  </a:cubicBezTo>
                  <a:cubicBezTo>
                    <a:pt x="139" y="108"/>
                    <a:pt x="139" y="108"/>
                    <a:pt x="139" y="108"/>
                  </a:cubicBezTo>
                  <a:cubicBezTo>
                    <a:pt x="139" y="119"/>
                    <a:pt x="108" y="127"/>
                    <a:pt x="70" y="127"/>
                  </a:cubicBezTo>
                  <a:close/>
                  <a:moveTo>
                    <a:pt x="70" y="152"/>
                  </a:moveTo>
                  <a:cubicBezTo>
                    <a:pt x="31" y="152"/>
                    <a:pt x="0" y="144"/>
                    <a:pt x="0" y="133"/>
                  </a:cubicBezTo>
                  <a:cubicBezTo>
                    <a:pt x="0" y="154"/>
                    <a:pt x="0" y="154"/>
                    <a:pt x="0" y="154"/>
                  </a:cubicBezTo>
                  <a:cubicBezTo>
                    <a:pt x="0" y="164"/>
                    <a:pt x="31" y="173"/>
                    <a:pt x="70" y="173"/>
                  </a:cubicBezTo>
                  <a:cubicBezTo>
                    <a:pt x="108" y="173"/>
                    <a:pt x="139" y="164"/>
                    <a:pt x="139" y="154"/>
                  </a:cubicBezTo>
                  <a:cubicBezTo>
                    <a:pt x="139" y="133"/>
                    <a:pt x="139" y="133"/>
                    <a:pt x="139" y="133"/>
                  </a:cubicBezTo>
                  <a:cubicBezTo>
                    <a:pt x="139" y="144"/>
                    <a:pt x="108" y="152"/>
                    <a:pt x="70" y="152"/>
                  </a:cubicBezTo>
                  <a:close/>
                  <a:moveTo>
                    <a:pt x="70" y="177"/>
                  </a:moveTo>
                  <a:cubicBezTo>
                    <a:pt x="31" y="177"/>
                    <a:pt x="0" y="169"/>
                    <a:pt x="0" y="158"/>
                  </a:cubicBezTo>
                  <a:cubicBezTo>
                    <a:pt x="0" y="178"/>
                    <a:pt x="0" y="178"/>
                    <a:pt x="0" y="178"/>
                  </a:cubicBezTo>
                  <a:cubicBezTo>
                    <a:pt x="0" y="189"/>
                    <a:pt x="31" y="197"/>
                    <a:pt x="70" y="197"/>
                  </a:cubicBezTo>
                  <a:cubicBezTo>
                    <a:pt x="108" y="197"/>
                    <a:pt x="139" y="189"/>
                    <a:pt x="139" y="178"/>
                  </a:cubicBezTo>
                  <a:cubicBezTo>
                    <a:pt x="139" y="158"/>
                    <a:pt x="139" y="158"/>
                    <a:pt x="139" y="158"/>
                  </a:cubicBezTo>
                  <a:cubicBezTo>
                    <a:pt x="139" y="169"/>
                    <a:pt x="108" y="177"/>
                    <a:pt x="70" y="177"/>
                  </a:cubicBezTo>
                  <a:close/>
                  <a:moveTo>
                    <a:pt x="70" y="202"/>
                  </a:moveTo>
                  <a:cubicBezTo>
                    <a:pt x="31" y="202"/>
                    <a:pt x="0" y="193"/>
                    <a:pt x="0" y="183"/>
                  </a:cubicBezTo>
                  <a:cubicBezTo>
                    <a:pt x="0" y="203"/>
                    <a:pt x="0" y="203"/>
                    <a:pt x="0" y="203"/>
                  </a:cubicBezTo>
                  <a:cubicBezTo>
                    <a:pt x="0" y="214"/>
                    <a:pt x="31" y="222"/>
                    <a:pt x="70" y="222"/>
                  </a:cubicBezTo>
                  <a:cubicBezTo>
                    <a:pt x="108" y="222"/>
                    <a:pt x="139" y="214"/>
                    <a:pt x="139" y="203"/>
                  </a:cubicBezTo>
                  <a:cubicBezTo>
                    <a:pt x="139" y="183"/>
                    <a:pt x="139" y="183"/>
                    <a:pt x="139" y="183"/>
                  </a:cubicBezTo>
                  <a:cubicBezTo>
                    <a:pt x="139" y="193"/>
                    <a:pt x="108" y="202"/>
                    <a:pt x="70" y="202"/>
                  </a:cubicBezTo>
                  <a:close/>
                  <a:moveTo>
                    <a:pt x="149" y="58"/>
                  </a:moveTo>
                  <a:cubicBezTo>
                    <a:pt x="150" y="58"/>
                    <a:pt x="150" y="58"/>
                    <a:pt x="150" y="58"/>
                  </a:cubicBezTo>
                  <a:cubicBezTo>
                    <a:pt x="150" y="59"/>
                    <a:pt x="150" y="59"/>
                    <a:pt x="150" y="59"/>
                  </a:cubicBezTo>
                  <a:cubicBezTo>
                    <a:pt x="161" y="61"/>
                    <a:pt x="174" y="62"/>
                    <a:pt x="188" y="62"/>
                  </a:cubicBezTo>
                  <a:cubicBezTo>
                    <a:pt x="227" y="62"/>
                    <a:pt x="258" y="53"/>
                    <a:pt x="258" y="43"/>
                  </a:cubicBezTo>
                  <a:cubicBezTo>
                    <a:pt x="258" y="23"/>
                    <a:pt x="258" y="23"/>
                    <a:pt x="258" y="23"/>
                  </a:cubicBezTo>
                  <a:cubicBezTo>
                    <a:pt x="258" y="33"/>
                    <a:pt x="227" y="42"/>
                    <a:pt x="188" y="42"/>
                  </a:cubicBezTo>
                  <a:cubicBezTo>
                    <a:pt x="150" y="42"/>
                    <a:pt x="118" y="33"/>
                    <a:pt x="118" y="23"/>
                  </a:cubicBezTo>
                  <a:cubicBezTo>
                    <a:pt x="118" y="30"/>
                    <a:pt x="118" y="30"/>
                    <a:pt x="118" y="30"/>
                  </a:cubicBezTo>
                  <a:cubicBezTo>
                    <a:pt x="135" y="34"/>
                    <a:pt x="150" y="41"/>
                    <a:pt x="150" y="54"/>
                  </a:cubicBezTo>
                  <a:cubicBezTo>
                    <a:pt x="150" y="56"/>
                    <a:pt x="149" y="57"/>
                    <a:pt x="149" y="58"/>
                  </a:cubicBezTo>
                  <a:close/>
                  <a:moveTo>
                    <a:pt x="118" y="19"/>
                  </a:moveTo>
                  <a:cubicBezTo>
                    <a:pt x="118" y="8"/>
                    <a:pt x="150" y="0"/>
                    <a:pt x="188" y="0"/>
                  </a:cubicBezTo>
                  <a:cubicBezTo>
                    <a:pt x="227" y="0"/>
                    <a:pt x="258" y="8"/>
                    <a:pt x="258" y="19"/>
                  </a:cubicBezTo>
                  <a:cubicBezTo>
                    <a:pt x="258" y="29"/>
                    <a:pt x="227" y="38"/>
                    <a:pt x="188" y="38"/>
                  </a:cubicBezTo>
                  <a:cubicBezTo>
                    <a:pt x="150" y="38"/>
                    <a:pt x="118" y="29"/>
                    <a:pt x="118" y="19"/>
                  </a:cubicBezTo>
                  <a:close/>
                  <a:moveTo>
                    <a:pt x="155" y="20"/>
                  </a:moveTo>
                  <a:cubicBezTo>
                    <a:pt x="216" y="24"/>
                    <a:pt x="216" y="24"/>
                    <a:pt x="216" y="24"/>
                  </a:cubicBezTo>
                  <a:cubicBezTo>
                    <a:pt x="218" y="20"/>
                    <a:pt x="218" y="20"/>
                    <a:pt x="218" y="20"/>
                  </a:cubicBezTo>
                  <a:cubicBezTo>
                    <a:pt x="216" y="20"/>
                    <a:pt x="216" y="20"/>
                    <a:pt x="216" y="20"/>
                  </a:cubicBezTo>
                  <a:cubicBezTo>
                    <a:pt x="213" y="20"/>
                    <a:pt x="209" y="19"/>
                    <a:pt x="210" y="15"/>
                  </a:cubicBezTo>
                  <a:cubicBezTo>
                    <a:pt x="211" y="14"/>
                    <a:pt x="211" y="14"/>
                    <a:pt x="211" y="14"/>
                  </a:cubicBezTo>
                  <a:cubicBezTo>
                    <a:pt x="200" y="13"/>
                    <a:pt x="200" y="13"/>
                    <a:pt x="200" y="13"/>
                  </a:cubicBezTo>
                  <a:cubicBezTo>
                    <a:pt x="199" y="15"/>
                    <a:pt x="199" y="15"/>
                    <a:pt x="199" y="15"/>
                  </a:cubicBezTo>
                  <a:cubicBezTo>
                    <a:pt x="198" y="16"/>
                    <a:pt x="198" y="17"/>
                    <a:pt x="198" y="18"/>
                  </a:cubicBezTo>
                  <a:cubicBezTo>
                    <a:pt x="157" y="15"/>
                    <a:pt x="157" y="15"/>
                    <a:pt x="157" y="15"/>
                  </a:cubicBezTo>
                  <a:lnTo>
                    <a:pt x="155" y="20"/>
                  </a:lnTo>
                  <a:close/>
                  <a:moveTo>
                    <a:pt x="188" y="87"/>
                  </a:moveTo>
                  <a:cubicBezTo>
                    <a:pt x="227" y="87"/>
                    <a:pt x="258" y="79"/>
                    <a:pt x="258" y="68"/>
                  </a:cubicBezTo>
                  <a:cubicBezTo>
                    <a:pt x="258" y="48"/>
                    <a:pt x="258" y="48"/>
                    <a:pt x="258" y="48"/>
                  </a:cubicBezTo>
                  <a:cubicBezTo>
                    <a:pt x="258" y="59"/>
                    <a:pt x="227" y="67"/>
                    <a:pt x="188" y="67"/>
                  </a:cubicBezTo>
                  <a:cubicBezTo>
                    <a:pt x="174" y="67"/>
                    <a:pt x="161" y="66"/>
                    <a:pt x="150" y="64"/>
                  </a:cubicBezTo>
                  <a:cubicBezTo>
                    <a:pt x="150" y="79"/>
                    <a:pt x="150" y="79"/>
                    <a:pt x="150" y="79"/>
                  </a:cubicBezTo>
                  <a:cubicBezTo>
                    <a:pt x="150" y="80"/>
                    <a:pt x="149" y="82"/>
                    <a:pt x="149" y="84"/>
                  </a:cubicBezTo>
                  <a:cubicBezTo>
                    <a:pt x="150" y="84"/>
                    <a:pt x="150" y="84"/>
                    <a:pt x="150" y="84"/>
                  </a:cubicBezTo>
                  <a:cubicBezTo>
                    <a:pt x="150" y="84"/>
                    <a:pt x="150" y="84"/>
                    <a:pt x="150" y="84"/>
                  </a:cubicBezTo>
                  <a:cubicBezTo>
                    <a:pt x="161" y="86"/>
                    <a:pt x="174" y="87"/>
                    <a:pt x="188" y="87"/>
                  </a:cubicBezTo>
                  <a:close/>
                  <a:moveTo>
                    <a:pt x="150" y="109"/>
                  </a:moveTo>
                  <a:cubicBezTo>
                    <a:pt x="150" y="110"/>
                    <a:pt x="150" y="110"/>
                    <a:pt x="150" y="110"/>
                  </a:cubicBezTo>
                  <a:cubicBezTo>
                    <a:pt x="161" y="112"/>
                    <a:pt x="174" y="113"/>
                    <a:pt x="188" y="113"/>
                  </a:cubicBezTo>
                  <a:cubicBezTo>
                    <a:pt x="227" y="113"/>
                    <a:pt x="258" y="105"/>
                    <a:pt x="258" y="94"/>
                  </a:cubicBezTo>
                  <a:cubicBezTo>
                    <a:pt x="258" y="74"/>
                    <a:pt x="258" y="74"/>
                    <a:pt x="258" y="74"/>
                  </a:cubicBezTo>
                  <a:cubicBezTo>
                    <a:pt x="258" y="84"/>
                    <a:pt x="227" y="93"/>
                    <a:pt x="188" y="93"/>
                  </a:cubicBezTo>
                  <a:cubicBezTo>
                    <a:pt x="174" y="93"/>
                    <a:pt x="161" y="92"/>
                    <a:pt x="150" y="90"/>
                  </a:cubicBezTo>
                  <a:cubicBezTo>
                    <a:pt x="150" y="104"/>
                    <a:pt x="150" y="104"/>
                    <a:pt x="150" y="104"/>
                  </a:cubicBezTo>
                  <a:cubicBezTo>
                    <a:pt x="150" y="106"/>
                    <a:pt x="149" y="108"/>
                    <a:pt x="149" y="109"/>
                  </a:cubicBezTo>
                  <a:lnTo>
                    <a:pt x="150" y="109"/>
                  </a:lnTo>
                  <a:close/>
                  <a:moveTo>
                    <a:pt x="258" y="117"/>
                  </a:moveTo>
                  <a:cubicBezTo>
                    <a:pt x="258" y="99"/>
                    <a:pt x="258" y="99"/>
                    <a:pt x="258" y="99"/>
                  </a:cubicBezTo>
                  <a:cubicBezTo>
                    <a:pt x="258" y="105"/>
                    <a:pt x="247" y="111"/>
                    <a:pt x="229" y="114"/>
                  </a:cubicBezTo>
                  <a:cubicBezTo>
                    <a:pt x="237" y="115"/>
                    <a:pt x="247" y="115"/>
                    <a:pt x="258" y="117"/>
                  </a:cubicBezTo>
                  <a:close/>
                  <a:moveTo>
                    <a:pt x="150" y="127"/>
                  </a:moveTo>
                  <a:cubicBezTo>
                    <a:pt x="156" y="123"/>
                    <a:pt x="166" y="120"/>
                    <a:pt x="177" y="118"/>
                  </a:cubicBezTo>
                  <a:cubicBezTo>
                    <a:pt x="167" y="117"/>
                    <a:pt x="158" y="116"/>
                    <a:pt x="150" y="115"/>
                  </a:cubicBezTo>
                  <a:lnTo>
                    <a:pt x="150" y="127"/>
                  </a:lnTo>
                  <a:close/>
                  <a:moveTo>
                    <a:pt x="218" y="164"/>
                  </a:moveTo>
                  <a:cubicBezTo>
                    <a:pt x="180" y="164"/>
                    <a:pt x="149" y="155"/>
                    <a:pt x="149" y="145"/>
                  </a:cubicBezTo>
                  <a:cubicBezTo>
                    <a:pt x="149" y="165"/>
                    <a:pt x="149" y="165"/>
                    <a:pt x="149" y="165"/>
                  </a:cubicBezTo>
                  <a:cubicBezTo>
                    <a:pt x="149" y="175"/>
                    <a:pt x="180" y="184"/>
                    <a:pt x="218" y="184"/>
                  </a:cubicBezTo>
                  <a:cubicBezTo>
                    <a:pt x="257" y="184"/>
                    <a:pt x="288" y="175"/>
                    <a:pt x="288" y="165"/>
                  </a:cubicBezTo>
                  <a:cubicBezTo>
                    <a:pt x="288" y="145"/>
                    <a:pt x="288" y="145"/>
                    <a:pt x="288" y="145"/>
                  </a:cubicBezTo>
                  <a:cubicBezTo>
                    <a:pt x="288" y="155"/>
                    <a:pt x="257" y="164"/>
                    <a:pt x="218" y="164"/>
                  </a:cubicBezTo>
                  <a:close/>
                  <a:moveTo>
                    <a:pt x="218" y="122"/>
                  </a:moveTo>
                  <a:cubicBezTo>
                    <a:pt x="257" y="122"/>
                    <a:pt x="288" y="130"/>
                    <a:pt x="288" y="141"/>
                  </a:cubicBezTo>
                  <a:cubicBezTo>
                    <a:pt x="288" y="151"/>
                    <a:pt x="257" y="160"/>
                    <a:pt x="218" y="160"/>
                  </a:cubicBezTo>
                  <a:cubicBezTo>
                    <a:pt x="180" y="160"/>
                    <a:pt x="149" y="151"/>
                    <a:pt x="149" y="141"/>
                  </a:cubicBezTo>
                  <a:cubicBezTo>
                    <a:pt x="149" y="130"/>
                    <a:pt x="180" y="122"/>
                    <a:pt x="218" y="122"/>
                  </a:cubicBezTo>
                  <a:close/>
                  <a:moveTo>
                    <a:pt x="229" y="140"/>
                  </a:moveTo>
                  <a:cubicBezTo>
                    <a:pt x="187" y="137"/>
                    <a:pt x="187" y="137"/>
                    <a:pt x="187" y="137"/>
                  </a:cubicBezTo>
                  <a:cubicBezTo>
                    <a:pt x="185" y="142"/>
                    <a:pt x="185" y="142"/>
                    <a:pt x="185" y="142"/>
                  </a:cubicBezTo>
                  <a:cubicBezTo>
                    <a:pt x="246" y="146"/>
                    <a:pt x="246" y="146"/>
                    <a:pt x="246" y="146"/>
                  </a:cubicBezTo>
                  <a:cubicBezTo>
                    <a:pt x="248" y="142"/>
                    <a:pt x="248" y="142"/>
                    <a:pt x="248" y="142"/>
                  </a:cubicBezTo>
                  <a:cubicBezTo>
                    <a:pt x="246" y="142"/>
                    <a:pt x="246" y="142"/>
                    <a:pt x="246" y="142"/>
                  </a:cubicBezTo>
                  <a:cubicBezTo>
                    <a:pt x="243" y="142"/>
                    <a:pt x="239" y="141"/>
                    <a:pt x="241" y="137"/>
                  </a:cubicBezTo>
                  <a:cubicBezTo>
                    <a:pt x="241" y="136"/>
                    <a:pt x="241" y="136"/>
                    <a:pt x="241" y="136"/>
                  </a:cubicBezTo>
                  <a:cubicBezTo>
                    <a:pt x="230" y="135"/>
                    <a:pt x="230" y="135"/>
                    <a:pt x="230" y="135"/>
                  </a:cubicBezTo>
                  <a:cubicBezTo>
                    <a:pt x="229" y="137"/>
                    <a:pt x="229" y="137"/>
                    <a:pt x="229" y="137"/>
                  </a:cubicBezTo>
                  <a:cubicBezTo>
                    <a:pt x="229" y="138"/>
                    <a:pt x="228" y="139"/>
                    <a:pt x="229" y="140"/>
                  </a:cubicBezTo>
                  <a:close/>
                  <a:moveTo>
                    <a:pt x="218" y="189"/>
                  </a:moveTo>
                  <a:cubicBezTo>
                    <a:pt x="180" y="189"/>
                    <a:pt x="149" y="181"/>
                    <a:pt x="149" y="170"/>
                  </a:cubicBezTo>
                  <a:cubicBezTo>
                    <a:pt x="149" y="190"/>
                    <a:pt x="149" y="190"/>
                    <a:pt x="149" y="190"/>
                  </a:cubicBezTo>
                  <a:cubicBezTo>
                    <a:pt x="149" y="201"/>
                    <a:pt x="180" y="209"/>
                    <a:pt x="218" y="209"/>
                  </a:cubicBezTo>
                  <a:cubicBezTo>
                    <a:pt x="257" y="209"/>
                    <a:pt x="288" y="201"/>
                    <a:pt x="288" y="190"/>
                  </a:cubicBezTo>
                  <a:cubicBezTo>
                    <a:pt x="288" y="170"/>
                    <a:pt x="288" y="170"/>
                    <a:pt x="288" y="170"/>
                  </a:cubicBezTo>
                  <a:cubicBezTo>
                    <a:pt x="288" y="181"/>
                    <a:pt x="257" y="189"/>
                    <a:pt x="218" y="189"/>
                  </a:cubicBezTo>
                  <a:close/>
                  <a:moveTo>
                    <a:pt x="218" y="215"/>
                  </a:moveTo>
                  <a:cubicBezTo>
                    <a:pt x="180" y="215"/>
                    <a:pt x="149" y="206"/>
                    <a:pt x="149" y="196"/>
                  </a:cubicBezTo>
                  <a:cubicBezTo>
                    <a:pt x="149" y="216"/>
                    <a:pt x="149" y="216"/>
                    <a:pt x="149" y="216"/>
                  </a:cubicBezTo>
                  <a:cubicBezTo>
                    <a:pt x="149" y="227"/>
                    <a:pt x="180" y="235"/>
                    <a:pt x="218" y="235"/>
                  </a:cubicBezTo>
                  <a:cubicBezTo>
                    <a:pt x="257" y="235"/>
                    <a:pt x="288" y="227"/>
                    <a:pt x="288" y="216"/>
                  </a:cubicBezTo>
                  <a:cubicBezTo>
                    <a:pt x="288" y="196"/>
                    <a:pt x="288" y="196"/>
                    <a:pt x="288" y="196"/>
                  </a:cubicBezTo>
                  <a:cubicBezTo>
                    <a:pt x="288" y="206"/>
                    <a:pt x="257" y="215"/>
                    <a:pt x="218" y="215"/>
                  </a:cubicBezTo>
                  <a:close/>
                  <a:moveTo>
                    <a:pt x="218" y="240"/>
                  </a:moveTo>
                  <a:cubicBezTo>
                    <a:pt x="180" y="240"/>
                    <a:pt x="149" y="231"/>
                    <a:pt x="149" y="221"/>
                  </a:cubicBezTo>
                  <a:cubicBezTo>
                    <a:pt x="149" y="241"/>
                    <a:pt x="149" y="241"/>
                    <a:pt x="149" y="241"/>
                  </a:cubicBezTo>
                  <a:cubicBezTo>
                    <a:pt x="149" y="252"/>
                    <a:pt x="180" y="260"/>
                    <a:pt x="218" y="260"/>
                  </a:cubicBezTo>
                  <a:cubicBezTo>
                    <a:pt x="257" y="260"/>
                    <a:pt x="288" y="252"/>
                    <a:pt x="288" y="241"/>
                  </a:cubicBezTo>
                  <a:cubicBezTo>
                    <a:pt x="288" y="221"/>
                    <a:pt x="288" y="221"/>
                    <a:pt x="288" y="221"/>
                  </a:cubicBezTo>
                  <a:cubicBezTo>
                    <a:pt x="288" y="231"/>
                    <a:pt x="257" y="240"/>
                    <a:pt x="218" y="240"/>
                  </a:cubicBez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bg1"/>
                </a:solidFill>
              </a:endParaRPr>
            </a:p>
          </p:txBody>
        </p:sp>
      </p:grpSp>
      <p:grpSp>
        <p:nvGrpSpPr>
          <p:cNvPr id="147" name="组合 146"/>
          <p:cNvGrpSpPr/>
          <p:nvPr/>
        </p:nvGrpSpPr>
        <p:grpSpPr>
          <a:xfrm>
            <a:off x="664891" y="2193113"/>
            <a:ext cx="2566090" cy="1006341"/>
            <a:chOff x="1071233" y="1783252"/>
            <a:chExt cx="1924568" cy="754756"/>
          </a:xfrm>
        </p:grpSpPr>
        <p:sp>
          <p:nvSpPr>
            <p:cNvPr id="148" name="TextBox 147"/>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49" name="TextBox 148"/>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59" name="组合 158"/>
          <p:cNvGrpSpPr/>
          <p:nvPr/>
        </p:nvGrpSpPr>
        <p:grpSpPr>
          <a:xfrm>
            <a:off x="664891" y="3593730"/>
            <a:ext cx="2566090" cy="1006341"/>
            <a:chOff x="1071233" y="1783252"/>
            <a:chExt cx="1924568" cy="754756"/>
          </a:xfrm>
        </p:grpSpPr>
        <p:sp>
          <p:nvSpPr>
            <p:cNvPr id="160" name="TextBox 159"/>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61" name="TextBox 160"/>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62" name="组合 161"/>
          <p:cNvGrpSpPr/>
          <p:nvPr/>
        </p:nvGrpSpPr>
        <p:grpSpPr>
          <a:xfrm>
            <a:off x="664891" y="5051209"/>
            <a:ext cx="2566090" cy="1006341"/>
            <a:chOff x="1071233" y="1783252"/>
            <a:chExt cx="1924568" cy="754756"/>
          </a:xfrm>
        </p:grpSpPr>
        <p:sp>
          <p:nvSpPr>
            <p:cNvPr id="163" name="TextBox 162"/>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64" name="TextBox 163"/>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65" name="组合 164"/>
          <p:cNvGrpSpPr/>
          <p:nvPr/>
        </p:nvGrpSpPr>
        <p:grpSpPr>
          <a:xfrm>
            <a:off x="9091262" y="1943801"/>
            <a:ext cx="2566090" cy="1006341"/>
            <a:chOff x="1071233" y="1783252"/>
            <a:chExt cx="1924568" cy="754756"/>
          </a:xfrm>
        </p:grpSpPr>
        <p:sp>
          <p:nvSpPr>
            <p:cNvPr id="166" name="TextBox 165"/>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67" name="TextBox 166"/>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68" name="组合 167"/>
          <p:cNvGrpSpPr/>
          <p:nvPr/>
        </p:nvGrpSpPr>
        <p:grpSpPr>
          <a:xfrm>
            <a:off x="9091262" y="3401280"/>
            <a:ext cx="2566090" cy="1006341"/>
            <a:chOff x="1071233" y="1783252"/>
            <a:chExt cx="1924568" cy="754756"/>
          </a:xfrm>
        </p:grpSpPr>
        <p:sp>
          <p:nvSpPr>
            <p:cNvPr id="169" name="TextBox 168"/>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0" name="TextBox 169"/>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additive="base">
                                        <p:cTn id="13" dur="500" fill="hold"/>
                                        <p:tgtEl>
                                          <p:spTgt spid="64"/>
                                        </p:tgtEl>
                                        <p:attrNameLst>
                                          <p:attrName>ppt_x</p:attrName>
                                        </p:attrNameLst>
                                      </p:cBhvr>
                                      <p:tavLst>
                                        <p:tav tm="0">
                                          <p:val>
                                            <p:strVal val="#ppt_x"/>
                                          </p:val>
                                        </p:tav>
                                        <p:tav tm="100000">
                                          <p:val>
                                            <p:strVal val="#ppt_x"/>
                                          </p:val>
                                        </p:tav>
                                      </p:tavLst>
                                    </p:anim>
                                    <p:anim calcmode="lin" valueType="num">
                                      <p:cBhvr additive="base">
                                        <p:cTn id="1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147"/>
                                        </p:tgtEl>
                                        <p:attrNameLst>
                                          <p:attrName>style.visibility</p:attrName>
                                        </p:attrNameLst>
                                      </p:cBhvr>
                                      <p:to>
                                        <p:strVal val="visible"/>
                                      </p:to>
                                    </p:set>
                                    <p:anim calcmode="lin" valueType="num">
                                      <p:cBhvr additive="base">
                                        <p:cTn id="46" dur="500" fill="hold"/>
                                        <p:tgtEl>
                                          <p:spTgt spid="147"/>
                                        </p:tgtEl>
                                        <p:attrNameLst>
                                          <p:attrName>ppt_x</p:attrName>
                                        </p:attrNameLst>
                                      </p:cBhvr>
                                      <p:tavLst>
                                        <p:tav tm="0">
                                          <p:val>
                                            <p:strVal val="0-#ppt_w/2"/>
                                          </p:val>
                                        </p:tav>
                                        <p:tav tm="100000">
                                          <p:val>
                                            <p:strVal val="#ppt_x"/>
                                          </p:val>
                                        </p:tav>
                                      </p:tavLst>
                                    </p:anim>
                                    <p:anim calcmode="lin" valueType="num">
                                      <p:cBhvr additive="base">
                                        <p:cTn id="47" dur="500" fill="hold"/>
                                        <p:tgtEl>
                                          <p:spTgt spid="147"/>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159"/>
                                        </p:tgtEl>
                                        <p:attrNameLst>
                                          <p:attrName>style.visibility</p:attrName>
                                        </p:attrNameLst>
                                      </p:cBhvr>
                                      <p:to>
                                        <p:strVal val="visible"/>
                                      </p:to>
                                    </p:set>
                                    <p:anim calcmode="lin" valueType="num">
                                      <p:cBhvr additive="base">
                                        <p:cTn id="52" dur="500" fill="hold"/>
                                        <p:tgtEl>
                                          <p:spTgt spid="159"/>
                                        </p:tgtEl>
                                        <p:attrNameLst>
                                          <p:attrName>ppt_x</p:attrName>
                                        </p:attrNameLst>
                                      </p:cBhvr>
                                      <p:tavLst>
                                        <p:tav tm="0">
                                          <p:val>
                                            <p:strVal val="0-#ppt_w/2"/>
                                          </p:val>
                                        </p:tav>
                                        <p:tav tm="100000">
                                          <p:val>
                                            <p:strVal val="#ppt_x"/>
                                          </p:val>
                                        </p:tav>
                                      </p:tavLst>
                                    </p:anim>
                                    <p:anim calcmode="lin" valueType="num">
                                      <p:cBhvr additive="base">
                                        <p:cTn id="53" dur="500" fill="hold"/>
                                        <p:tgtEl>
                                          <p:spTgt spid="159"/>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nodeType="clickEffect">
                                  <p:stCondLst>
                                    <p:cond delay="0"/>
                                  </p:stCondLst>
                                  <p:childTnLst>
                                    <p:set>
                                      <p:cBhvr>
                                        <p:cTn id="57" dur="1" fill="hold">
                                          <p:stCondLst>
                                            <p:cond delay="0"/>
                                          </p:stCondLst>
                                        </p:cTn>
                                        <p:tgtEl>
                                          <p:spTgt spid="162"/>
                                        </p:tgtEl>
                                        <p:attrNameLst>
                                          <p:attrName>style.visibility</p:attrName>
                                        </p:attrNameLst>
                                      </p:cBhvr>
                                      <p:to>
                                        <p:strVal val="visible"/>
                                      </p:to>
                                    </p:set>
                                    <p:anim calcmode="lin" valueType="num">
                                      <p:cBhvr additive="base">
                                        <p:cTn id="58" dur="500" fill="hold"/>
                                        <p:tgtEl>
                                          <p:spTgt spid="162"/>
                                        </p:tgtEl>
                                        <p:attrNameLst>
                                          <p:attrName>ppt_x</p:attrName>
                                        </p:attrNameLst>
                                      </p:cBhvr>
                                      <p:tavLst>
                                        <p:tav tm="0">
                                          <p:val>
                                            <p:strVal val="0-#ppt_w/2"/>
                                          </p:val>
                                        </p:tav>
                                        <p:tav tm="100000">
                                          <p:val>
                                            <p:strVal val="#ppt_x"/>
                                          </p:val>
                                        </p:tav>
                                      </p:tavLst>
                                    </p:anim>
                                    <p:anim calcmode="lin" valueType="num">
                                      <p:cBhvr additive="base">
                                        <p:cTn id="59" dur="500" fill="hold"/>
                                        <p:tgtEl>
                                          <p:spTgt spid="162"/>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nodeType="clickEffect">
                                  <p:stCondLst>
                                    <p:cond delay="0"/>
                                  </p:stCondLst>
                                  <p:childTnLst>
                                    <p:set>
                                      <p:cBhvr>
                                        <p:cTn id="63" dur="1" fill="hold">
                                          <p:stCondLst>
                                            <p:cond delay="0"/>
                                          </p:stCondLst>
                                        </p:cTn>
                                        <p:tgtEl>
                                          <p:spTgt spid="165"/>
                                        </p:tgtEl>
                                        <p:attrNameLst>
                                          <p:attrName>style.visibility</p:attrName>
                                        </p:attrNameLst>
                                      </p:cBhvr>
                                      <p:to>
                                        <p:strVal val="visible"/>
                                      </p:to>
                                    </p:set>
                                    <p:anim calcmode="lin" valueType="num">
                                      <p:cBhvr additive="base">
                                        <p:cTn id="64" dur="500" fill="hold"/>
                                        <p:tgtEl>
                                          <p:spTgt spid="165"/>
                                        </p:tgtEl>
                                        <p:attrNameLst>
                                          <p:attrName>ppt_x</p:attrName>
                                        </p:attrNameLst>
                                      </p:cBhvr>
                                      <p:tavLst>
                                        <p:tav tm="0">
                                          <p:val>
                                            <p:strVal val="1+#ppt_w/2"/>
                                          </p:val>
                                        </p:tav>
                                        <p:tav tm="100000">
                                          <p:val>
                                            <p:strVal val="#ppt_x"/>
                                          </p:val>
                                        </p:tav>
                                      </p:tavLst>
                                    </p:anim>
                                    <p:anim calcmode="lin" valueType="num">
                                      <p:cBhvr additive="base">
                                        <p:cTn id="65" dur="500" fill="hold"/>
                                        <p:tgtEl>
                                          <p:spTgt spid="165"/>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nodeType="clickEffect">
                                  <p:stCondLst>
                                    <p:cond delay="0"/>
                                  </p:stCondLst>
                                  <p:childTnLst>
                                    <p:set>
                                      <p:cBhvr>
                                        <p:cTn id="69" dur="1" fill="hold">
                                          <p:stCondLst>
                                            <p:cond delay="0"/>
                                          </p:stCondLst>
                                        </p:cTn>
                                        <p:tgtEl>
                                          <p:spTgt spid="168"/>
                                        </p:tgtEl>
                                        <p:attrNameLst>
                                          <p:attrName>style.visibility</p:attrName>
                                        </p:attrNameLst>
                                      </p:cBhvr>
                                      <p:to>
                                        <p:strVal val="visible"/>
                                      </p:to>
                                    </p:set>
                                    <p:anim calcmode="lin" valueType="num">
                                      <p:cBhvr additive="base">
                                        <p:cTn id="70" dur="500" fill="hold"/>
                                        <p:tgtEl>
                                          <p:spTgt spid="168"/>
                                        </p:tgtEl>
                                        <p:attrNameLst>
                                          <p:attrName>ppt_x</p:attrName>
                                        </p:attrNameLst>
                                      </p:cBhvr>
                                      <p:tavLst>
                                        <p:tav tm="0">
                                          <p:val>
                                            <p:strVal val="1+#ppt_w/2"/>
                                          </p:val>
                                        </p:tav>
                                        <p:tav tm="100000">
                                          <p:val>
                                            <p:strVal val="#ppt_x"/>
                                          </p:val>
                                        </p:tav>
                                      </p:tavLst>
                                    </p:anim>
                                    <p:anim calcmode="lin" valueType="num">
                                      <p:cBhvr additive="base">
                                        <p:cTn id="71" dur="500" fill="hold"/>
                                        <p:tgtEl>
                                          <p:spTgt spid="1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10" name="组合 9"/>
          <p:cNvGrpSpPr/>
          <p:nvPr/>
        </p:nvGrpSpPr>
        <p:grpSpPr>
          <a:xfrm>
            <a:off x="3522470" y="3747212"/>
            <a:ext cx="1743188" cy="1761621"/>
            <a:chOff x="2641852" y="2810409"/>
            <a:chExt cx="1307391" cy="1321216"/>
          </a:xfrm>
        </p:grpSpPr>
        <p:grpSp>
          <p:nvGrpSpPr>
            <p:cNvPr id="149" name="组合 102"/>
            <p:cNvGrpSpPr/>
            <p:nvPr/>
          </p:nvGrpSpPr>
          <p:grpSpPr bwMode="auto">
            <a:xfrm>
              <a:off x="2641852" y="2810409"/>
              <a:ext cx="1307391" cy="1321216"/>
              <a:chOff x="1148973" y="1803300"/>
              <a:chExt cx="2641800" cy="2641800"/>
            </a:xfrm>
            <a:solidFill>
              <a:schemeClr val="accent5"/>
            </a:solidFill>
          </p:grpSpPr>
          <p:grpSp>
            <p:nvGrpSpPr>
              <p:cNvPr id="155" name="组合 103"/>
              <p:cNvGrpSpPr/>
              <p:nvPr/>
            </p:nvGrpSpPr>
            <p:grpSpPr bwMode="auto">
              <a:xfrm>
                <a:off x="1148973" y="1803300"/>
                <a:ext cx="2641800" cy="2641800"/>
                <a:chOff x="1148973" y="1803300"/>
                <a:chExt cx="2641800" cy="2641800"/>
              </a:xfrm>
              <a:grpFill/>
            </p:grpSpPr>
            <p:sp>
              <p:nvSpPr>
                <p:cNvPr id="159"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0"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1"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2"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3"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4"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5"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6"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7"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8"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9"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70"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58"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171" name="Group 178"/>
            <p:cNvGrpSpPr/>
            <p:nvPr/>
          </p:nvGrpSpPr>
          <p:grpSpPr>
            <a:xfrm>
              <a:off x="3133136" y="3308569"/>
              <a:ext cx="332891" cy="333460"/>
              <a:chOff x="9145588" y="4435475"/>
              <a:chExt cx="464344" cy="465138"/>
            </a:xfrm>
            <a:solidFill>
              <a:schemeClr val="bg2"/>
            </a:solidFill>
          </p:grpSpPr>
          <p:sp>
            <p:nvSpPr>
              <p:cNvPr id="17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8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grpSp>
      </p:grpSp>
      <p:grpSp>
        <p:nvGrpSpPr>
          <p:cNvPr id="6" name="组合 5"/>
          <p:cNvGrpSpPr/>
          <p:nvPr/>
        </p:nvGrpSpPr>
        <p:grpSpPr>
          <a:xfrm>
            <a:off x="4137189" y="1683659"/>
            <a:ext cx="2109257" cy="2131563"/>
            <a:chOff x="3102891" y="1262744"/>
            <a:chExt cx="1581943" cy="1598672"/>
          </a:xfrm>
        </p:grpSpPr>
        <p:grpSp>
          <p:nvGrpSpPr>
            <p:cNvPr id="181" name="组合 102"/>
            <p:cNvGrpSpPr/>
            <p:nvPr/>
          </p:nvGrpSpPr>
          <p:grpSpPr bwMode="auto">
            <a:xfrm>
              <a:off x="3102891" y="1262744"/>
              <a:ext cx="1581943" cy="1598672"/>
              <a:chOff x="1148973" y="1803300"/>
              <a:chExt cx="2641800" cy="2641800"/>
            </a:xfrm>
            <a:solidFill>
              <a:schemeClr val="accent1"/>
            </a:solidFill>
          </p:grpSpPr>
          <p:grpSp>
            <p:nvGrpSpPr>
              <p:cNvPr id="182" name="组合 103"/>
              <p:cNvGrpSpPr/>
              <p:nvPr/>
            </p:nvGrpSpPr>
            <p:grpSpPr bwMode="auto">
              <a:xfrm>
                <a:off x="1148973" y="1803300"/>
                <a:ext cx="2641800" cy="2641800"/>
                <a:chOff x="1148973" y="1803300"/>
                <a:chExt cx="2641800" cy="2641800"/>
              </a:xfrm>
              <a:grpFill/>
            </p:grpSpPr>
            <p:sp>
              <p:nvSpPr>
                <p:cNvPr id="189"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0"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1"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2"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3"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4"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5"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6"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7"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8"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9"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00"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88"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201" name="Group 188"/>
            <p:cNvGrpSpPr/>
            <p:nvPr/>
          </p:nvGrpSpPr>
          <p:grpSpPr>
            <a:xfrm>
              <a:off x="3736644" y="1900472"/>
              <a:ext cx="332891" cy="323217"/>
              <a:chOff x="8216107" y="4449763"/>
              <a:chExt cx="464344" cy="450850"/>
            </a:xfrm>
            <a:solidFill>
              <a:schemeClr val="tx2"/>
            </a:solidFill>
          </p:grpSpPr>
          <p:sp>
            <p:nvSpPr>
              <p:cNvPr id="202" name="AutoShape 16"/>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03" name="AutoShape 17"/>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9" name="组合 8"/>
          <p:cNvGrpSpPr/>
          <p:nvPr/>
        </p:nvGrpSpPr>
        <p:grpSpPr>
          <a:xfrm>
            <a:off x="5334366" y="3357010"/>
            <a:ext cx="2807421" cy="2837109"/>
            <a:chOff x="4000774" y="2517757"/>
            <a:chExt cx="2105566" cy="2127832"/>
          </a:xfrm>
        </p:grpSpPr>
        <p:grpSp>
          <p:nvGrpSpPr>
            <p:cNvPr id="204" name="组合 102"/>
            <p:cNvGrpSpPr/>
            <p:nvPr/>
          </p:nvGrpSpPr>
          <p:grpSpPr bwMode="auto">
            <a:xfrm>
              <a:off x="4000774" y="2517757"/>
              <a:ext cx="2105566" cy="2127832"/>
              <a:chOff x="1148973" y="1803300"/>
              <a:chExt cx="2641800" cy="2641800"/>
            </a:xfrm>
            <a:solidFill>
              <a:schemeClr val="accent4"/>
            </a:solidFill>
          </p:grpSpPr>
          <p:grpSp>
            <p:nvGrpSpPr>
              <p:cNvPr id="205" name="组合 103"/>
              <p:cNvGrpSpPr/>
              <p:nvPr/>
            </p:nvGrpSpPr>
            <p:grpSpPr bwMode="auto">
              <a:xfrm>
                <a:off x="1148973" y="1803300"/>
                <a:ext cx="2641800" cy="2641800"/>
                <a:chOff x="1148973" y="1803300"/>
                <a:chExt cx="2641800" cy="2641800"/>
              </a:xfrm>
              <a:grpFill/>
            </p:grpSpPr>
            <p:sp>
              <p:nvSpPr>
                <p:cNvPr id="207"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08"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09"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0"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1"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2"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3"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4"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5"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6"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7"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8"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206"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219" name="Group 191"/>
            <p:cNvGrpSpPr/>
            <p:nvPr/>
          </p:nvGrpSpPr>
          <p:grpSpPr>
            <a:xfrm>
              <a:off x="4869442" y="3379417"/>
              <a:ext cx="402798" cy="402798"/>
              <a:chOff x="4439444" y="1652588"/>
              <a:chExt cx="464344" cy="464344"/>
            </a:xfrm>
            <a:solidFill>
              <a:schemeClr val="tx2"/>
            </a:solidFill>
          </p:grpSpPr>
          <p:sp>
            <p:nvSpPr>
              <p:cNvPr id="220"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221"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222"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grpSp>
      </p:grpSp>
      <p:grpSp>
        <p:nvGrpSpPr>
          <p:cNvPr id="7" name="组合 6"/>
          <p:cNvGrpSpPr/>
          <p:nvPr/>
        </p:nvGrpSpPr>
        <p:grpSpPr>
          <a:xfrm>
            <a:off x="6341913" y="1877253"/>
            <a:ext cx="1440651" cy="1455887"/>
            <a:chOff x="4756435" y="1407939"/>
            <a:chExt cx="1080488" cy="1091915"/>
          </a:xfrm>
        </p:grpSpPr>
        <p:grpSp>
          <p:nvGrpSpPr>
            <p:cNvPr id="223" name="组合 102"/>
            <p:cNvGrpSpPr/>
            <p:nvPr/>
          </p:nvGrpSpPr>
          <p:grpSpPr bwMode="auto">
            <a:xfrm>
              <a:off x="4756435" y="1407939"/>
              <a:ext cx="1080488" cy="1091915"/>
              <a:chOff x="1148973" y="1803300"/>
              <a:chExt cx="2641800" cy="2641800"/>
            </a:xfrm>
            <a:solidFill>
              <a:schemeClr val="accent2"/>
            </a:solidFill>
          </p:grpSpPr>
          <p:grpSp>
            <p:nvGrpSpPr>
              <p:cNvPr id="224" name="组合 103"/>
              <p:cNvGrpSpPr/>
              <p:nvPr/>
            </p:nvGrpSpPr>
            <p:grpSpPr bwMode="auto">
              <a:xfrm>
                <a:off x="1148973" y="1803300"/>
                <a:ext cx="2641800" cy="2641800"/>
                <a:chOff x="1148973" y="1803300"/>
                <a:chExt cx="2641800" cy="2641800"/>
              </a:xfrm>
              <a:grpFill/>
            </p:grpSpPr>
            <p:sp>
              <p:nvSpPr>
                <p:cNvPr id="226"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27"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28"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29"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0"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1"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2"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3"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4"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5"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6"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7"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225"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238" name="Group 195"/>
            <p:cNvGrpSpPr/>
            <p:nvPr/>
          </p:nvGrpSpPr>
          <p:grpSpPr>
            <a:xfrm>
              <a:off x="5132906" y="1822348"/>
              <a:ext cx="332891" cy="260053"/>
              <a:chOff x="2581275" y="1710532"/>
              <a:chExt cx="464344" cy="362744"/>
            </a:xfrm>
            <a:solidFill>
              <a:schemeClr val="bg2"/>
            </a:solidFill>
          </p:grpSpPr>
          <p:sp>
            <p:nvSpPr>
              <p:cNvPr id="239"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0"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241"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2"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3"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4"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5"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 name="组合 4"/>
          <p:cNvGrpSpPr/>
          <p:nvPr/>
        </p:nvGrpSpPr>
        <p:grpSpPr>
          <a:xfrm>
            <a:off x="1438018" y="2184427"/>
            <a:ext cx="2565023" cy="1026724"/>
            <a:chOff x="1078513" y="1638320"/>
            <a:chExt cx="1923767" cy="770043"/>
          </a:xfrm>
        </p:grpSpPr>
        <p:sp>
          <p:nvSpPr>
            <p:cNvPr id="260" name="TextBox 259"/>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61" name="TextBox 260"/>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62" name="组合 261"/>
          <p:cNvGrpSpPr/>
          <p:nvPr/>
        </p:nvGrpSpPr>
        <p:grpSpPr>
          <a:xfrm>
            <a:off x="8079618" y="2184427"/>
            <a:ext cx="2565023" cy="1026724"/>
            <a:chOff x="1078513" y="1638320"/>
            <a:chExt cx="1923767" cy="770043"/>
          </a:xfrm>
        </p:grpSpPr>
        <p:sp>
          <p:nvSpPr>
            <p:cNvPr id="263" name="TextBox 262"/>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64" name="TextBox 263"/>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65" name="组合 264"/>
          <p:cNvGrpSpPr/>
          <p:nvPr/>
        </p:nvGrpSpPr>
        <p:grpSpPr>
          <a:xfrm>
            <a:off x="853818" y="4267025"/>
            <a:ext cx="2565023" cy="1026724"/>
            <a:chOff x="1078513" y="1638320"/>
            <a:chExt cx="1923767" cy="770043"/>
          </a:xfrm>
        </p:grpSpPr>
        <p:sp>
          <p:nvSpPr>
            <p:cNvPr id="266" name="TextBox 265"/>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67" name="TextBox 266"/>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68" name="组合 267"/>
          <p:cNvGrpSpPr/>
          <p:nvPr/>
        </p:nvGrpSpPr>
        <p:grpSpPr>
          <a:xfrm>
            <a:off x="8625718" y="4267025"/>
            <a:ext cx="2565023" cy="1026724"/>
            <a:chOff x="1078513" y="1638320"/>
            <a:chExt cx="1923767" cy="770043"/>
          </a:xfrm>
        </p:grpSpPr>
        <p:sp>
          <p:nvSpPr>
            <p:cNvPr id="269" name="TextBox 268"/>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70" name="TextBox 269"/>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65"/>
                                        </p:tgtEl>
                                        <p:attrNameLst>
                                          <p:attrName>style.visibility</p:attrName>
                                        </p:attrNameLst>
                                      </p:cBhvr>
                                      <p:to>
                                        <p:strVal val="visible"/>
                                      </p:to>
                                    </p:set>
                                    <p:anim calcmode="lin" valueType="num">
                                      <p:cBhvr additive="base">
                                        <p:cTn id="39" dur="500" fill="hold"/>
                                        <p:tgtEl>
                                          <p:spTgt spid="265"/>
                                        </p:tgtEl>
                                        <p:attrNameLst>
                                          <p:attrName>ppt_x</p:attrName>
                                        </p:attrNameLst>
                                      </p:cBhvr>
                                      <p:tavLst>
                                        <p:tav tm="0">
                                          <p:val>
                                            <p:strVal val="0-#ppt_w/2"/>
                                          </p:val>
                                        </p:tav>
                                        <p:tav tm="100000">
                                          <p:val>
                                            <p:strVal val="#ppt_x"/>
                                          </p:val>
                                        </p:tav>
                                      </p:tavLst>
                                    </p:anim>
                                    <p:anim calcmode="lin" valueType="num">
                                      <p:cBhvr additive="base">
                                        <p:cTn id="40" dur="500" fill="hold"/>
                                        <p:tgtEl>
                                          <p:spTgt spid="26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262"/>
                                        </p:tgtEl>
                                        <p:attrNameLst>
                                          <p:attrName>style.visibility</p:attrName>
                                        </p:attrNameLst>
                                      </p:cBhvr>
                                      <p:to>
                                        <p:strVal val="visible"/>
                                      </p:to>
                                    </p:set>
                                    <p:anim calcmode="lin" valueType="num">
                                      <p:cBhvr additive="base">
                                        <p:cTn id="45" dur="500" fill="hold"/>
                                        <p:tgtEl>
                                          <p:spTgt spid="262"/>
                                        </p:tgtEl>
                                        <p:attrNameLst>
                                          <p:attrName>ppt_x</p:attrName>
                                        </p:attrNameLst>
                                      </p:cBhvr>
                                      <p:tavLst>
                                        <p:tav tm="0">
                                          <p:val>
                                            <p:strVal val="1+#ppt_w/2"/>
                                          </p:val>
                                        </p:tav>
                                        <p:tav tm="100000">
                                          <p:val>
                                            <p:strVal val="#ppt_x"/>
                                          </p:val>
                                        </p:tav>
                                      </p:tavLst>
                                    </p:anim>
                                    <p:anim calcmode="lin" valueType="num">
                                      <p:cBhvr additive="base">
                                        <p:cTn id="46" dur="500" fill="hold"/>
                                        <p:tgtEl>
                                          <p:spTgt spid="262"/>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268"/>
                                        </p:tgtEl>
                                        <p:attrNameLst>
                                          <p:attrName>style.visibility</p:attrName>
                                        </p:attrNameLst>
                                      </p:cBhvr>
                                      <p:to>
                                        <p:strVal val="visible"/>
                                      </p:to>
                                    </p:set>
                                    <p:anim calcmode="lin" valueType="num">
                                      <p:cBhvr additive="base">
                                        <p:cTn id="49" dur="500" fill="hold"/>
                                        <p:tgtEl>
                                          <p:spTgt spid="268"/>
                                        </p:tgtEl>
                                        <p:attrNameLst>
                                          <p:attrName>ppt_x</p:attrName>
                                        </p:attrNameLst>
                                      </p:cBhvr>
                                      <p:tavLst>
                                        <p:tav tm="0">
                                          <p:val>
                                            <p:strVal val="1+#ppt_w/2"/>
                                          </p:val>
                                        </p:tav>
                                        <p:tav tm="100000">
                                          <p:val>
                                            <p:strVal val="#ppt_x"/>
                                          </p:val>
                                        </p:tav>
                                      </p:tavLst>
                                    </p:anim>
                                    <p:anim calcmode="lin" valueType="num">
                                      <p:cBhvr additive="base">
                                        <p:cTn id="50" dur="500" fill="hold"/>
                                        <p:tgtEl>
                                          <p:spTgt spid="2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320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51" name="组合 50"/>
          <p:cNvGrpSpPr/>
          <p:nvPr/>
        </p:nvGrpSpPr>
        <p:grpSpPr>
          <a:xfrm>
            <a:off x="7046714" y="2197350"/>
            <a:ext cx="1512285" cy="514351"/>
            <a:chOff x="4452173" y="720606"/>
            <a:chExt cx="1134214" cy="385763"/>
          </a:xfrm>
        </p:grpSpPr>
        <p:grpSp>
          <p:nvGrpSpPr>
            <p:cNvPr id="52" name="组合 51"/>
            <p:cNvGrpSpPr/>
            <p:nvPr/>
          </p:nvGrpSpPr>
          <p:grpSpPr>
            <a:xfrm>
              <a:off x="4452173" y="720606"/>
              <a:ext cx="1134214" cy="385763"/>
              <a:chOff x="2099498" y="1186788"/>
              <a:chExt cx="1134214" cy="385763"/>
            </a:xfrm>
          </p:grpSpPr>
          <p:sp>
            <p:nvSpPr>
              <p:cNvPr id="54" name="圆角矩形 53"/>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endParaRPr>
              </a:p>
            </p:txBody>
          </p:sp>
          <p:sp>
            <p:nvSpPr>
              <p:cNvPr id="55" name="圆角矩形 54"/>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chemeClr val="bg1"/>
                  </a:solidFill>
                  <a:ea typeface="宋体" panose="02010600030101010101" pitchFamily="2" charset="-122"/>
                </a:endParaRPr>
              </a:p>
            </p:txBody>
          </p:sp>
        </p:grpSp>
        <p:sp>
          <p:nvSpPr>
            <p:cNvPr id="53" name="矩形 52"/>
            <p:cNvSpPr/>
            <p:nvPr/>
          </p:nvSpPr>
          <p:spPr>
            <a:xfrm>
              <a:off x="4538860" y="759599"/>
              <a:ext cx="960840" cy="315423"/>
            </a:xfrm>
            <a:prstGeom prst="rect">
              <a:avLst/>
            </a:prstGeom>
          </p:spPr>
          <p:txBody>
            <a:bodyPr wrap="none">
              <a:spAutoFit/>
            </a:bodyPr>
            <a:lstStyle/>
            <a:p>
              <a:pPr algn="ctr"/>
              <a:r>
                <a:rPr lang="zh-CN" altLang="en-US" sz="2135" dirty="0">
                  <a:solidFill>
                    <a:schemeClr val="bg1"/>
                  </a:solidFill>
                  <a:latin typeface="微软雅黑" panose="020B0503020204020204" charset="-122"/>
                </a:rPr>
                <a:t>添加标题</a:t>
              </a:r>
            </a:p>
          </p:txBody>
        </p:sp>
      </p:grpSp>
      <p:sp>
        <p:nvSpPr>
          <p:cNvPr id="56" name="Oval 5"/>
          <p:cNvSpPr/>
          <p:nvPr/>
        </p:nvSpPr>
        <p:spPr>
          <a:xfrm>
            <a:off x="4969886" y="1769577"/>
            <a:ext cx="408404" cy="408404"/>
          </a:xfrm>
          <a:prstGeom prst="ellipse">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grpSp>
        <p:nvGrpSpPr>
          <p:cNvPr id="58" name="Group 40"/>
          <p:cNvGrpSpPr/>
          <p:nvPr/>
        </p:nvGrpSpPr>
        <p:grpSpPr>
          <a:xfrm>
            <a:off x="1433688" y="1960033"/>
            <a:ext cx="4106715" cy="4115020"/>
            <a:chOff x="3692576" y="1742634"/>
            <a:chExt cx="2790379" cy="2796023"/>
          </a:xfrm>
        </p:grpSpPr>
        <p:grpSp>
          <p:nvGrpSpPr>
            <p:cNvPr id="59" name="组合 79"/>
            <p:cNvGrpSpPr/>
            <p:nvPr/>
          </p:nvGrpSpPr>
          <p:grpSpPr bwMode="auto">
            <a:xfrm>
              <a:off x="3692576" y="1742634"/>
              <a:ext cx="2790379" cy="2796023"/>
              <a:chOff x="6379729" y="2488774"/>
              <a:chExt cx="2513016" cy="2513016"/>
            </a:xfrm>
          </p:grpSpPr>
          <p:sp>
            <p:nvSpPr>
              <p:cNvPr id="6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6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3" name="椭圆 80"/>
            <p:cNvSpPr/>
            <p:nvPr/>
          </p:nvSpPr>
          <p:spPr bwMode="auto">
            <a:xfrm>
              <a:off x="4101618" y="2137562"/>
              <a:ext cx="2016471" cy="2020558"/>
            </a:xfrm>
            <a:prstGeom prst="ellipse">
              <a:avLst/>
            </a:prstGeom>
            <a:blipFill>
              <a:blip r:embed="rId3" cstate="email"/>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9" name="Oval 9"/>
          <p:cNvSpPr/>
          <p:nvPr/>
        </p:nvSpPr>
        <p:spPr>
          <a:xfrm>
            <a:off x="2880972" y="1818047"/>
            <a:ext cx="553208" cy="553208"/>
          </a:xfrm>
          <a:prstGeom prst="ellipse">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72" name="Oval 12"/>
          <p:cNvSpPr/>
          <p:nvPr/>
        </p:nvSpPr>
        <p:spPr>
          <a:xfrm>
            <a:off x="3204081" y="6087522"/>
            <a:ext cx="230100" cy="230100"/>
          </a:xfrm>
          <a:prstGeom prst="ellipse">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75" name="Oval 14"/>
          <p:cNvSpPr/>
          <p:nvPr/>
        </p:nvSpPr>
        <p:spPr>
          <a:xfrm>
            <a:off x="6204137" y="4144476"/>
            <a:ext cx="472224" cy="472224"/>
          </a:xfrm>
          <a:prstGeom prst="ellipse">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76" name="Oval 6"/>
          <p:cNvSpPr/>
          <p:nvPr/>
        </p:nvSpPr>
        <p:spPr>
          <a:xfrm>
            <a:off x="8141680" y="5789177"/>
            <a:ext cx="268024" cy="268024"/>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schemeClr val="bg1"/>
              </a:solidFill>
            </a:endParaRPr>
          </a:p>
        </p:txBody>
      </p:sp>
      <p:sp>
        <p:nvSpPr>
          <p:cNvPr id="77" name="矩形 76"/>
          <p:cNvSpPr/>
          <p:nvPr/>
        </p:nvSpPr>
        <p:spPr>
          <a:xfrm>
            <a:off x="7026394" y="2944265"/>
            <a:ext cx="4797589" cy="707758"/>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单击此处添加段落文本单击此处添加段落文本单击此处添加段落文本单击此处添加段落文本</a:t>
            </a:r>
          </a:p>
        </p:txBody>
      </p:sp>
      <p:sp>
        <p:nvSpPr>
          <p:cNvPr id="80" name="矩形 79"/>
          <p:cNvSpPr/>
          <p:nvPr/>
        </p:nvSpPr>
        <p:spPr>
          <a:xfrm>
            <a:off x="7026394" y="3777449"/>
            <a:ext cx="4797589" cy="707758"/>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单击此处添加段落文本单击此处添加段落文本单击此处添加段落文本单击此处添加段落文本</a:t>
            </a:r>
          </a:p>
        </p:txBody>
      </p:sp>
      <p:grpSp>
        <p:nvGrpSpPr>
          <p:cNvPr id="81" name="组合 80"/>
          <p:cNvGrpSpPr/>
          <p:nvPr/>
        </p:nvGrpSpPr>
        <p:grpSpPr>
          <a:xfrm>
            <a:off x="5174088" y="2593980"/>
            <a:ext cx="986491" cy="986491"/>
            <a:chOff x="3791666" y="1894685"/>
            <a:chExt cx="739868" cy="739868"/>
          </a:xfrm>
        </p:grpSpPr>
        <p:sp>
          <p:nvSpPr>
            <p:cNvPr id="82" name="Oval 32"/>
            <p:cNvSpPr/>
            <p:nvPr/>
          </p:nvSpPr>
          <p:spPr>
            <a:xfrm>
              <a:off x="3791666" y="1894685"/>
              <a:ext cx="739868" cy="73986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prstClr val="white"/>
                </a:solidFill>
              </a:endParaRPr>
            </a:p>
          </p:txBody>
        </p:sp>
        <p:sp>
          <p:nvSpPr>
            <p:cNvPr id="83" name="矩形 82"/>
            <p:cNvSpPr/>
            <p:nvPr/>
          </p:nvSpPr>
          <p:spPr>
            <a:xfrm>
              <a:off x="3809822" y="2057369"/>
              <a:ext cx="703558" cy="407756"/>
            </a:xfrm>
            <a:prstGeom prst="rect">
              <a:avLst/>
            </a:prstGeom>
          </p:spPr>
          <p:txBody>
            <a:bodyPr wrap="none">
              <a:spAutoFit/>
            </a:bodyPr>
            <a:lstStyle/>
            <a:p>
              <a:pPr algn="ctr"/>
              <a:r>
                <a:rPr lang="zh-CN" altLang="en-US" sz="2935" b="1" dirty="0">
                  <a:solidFill>
                    <a:schemeClr val="tx2"/>
                  </a:solidFill>
                  <a:latin typeface="微软雅黑" panose="020B0503020204020204" charset="-122"/>
                </a:rPr>
                <a:t>专业</a:t>
              </a:r>
            </a:p>
          </p:txBody>
        </p:sp>
      </p:grpSp>
      <p:grpSp>
        <p:nvGrpSpPr>
          <p:cNvPr id="86" name="组合 85"/>
          <p:cNvGrpSpPr/>
          <p:nvPr/>
        </p:nvGrpSpPr>
        <p:grpSpPr>
          <a:xfrm>
            <a:off x="1419702" y="1720780"/>
            <a:ext cx="954107" cy="914400"/>
            <a:chOff x="975876" y="1239785"/>
            <a:chExt cx="715580" cy="685800"/>
          </a:xfrm>
        </p:grpSpPr>
        <p:sp>
          <p:nvSpPr>
            <p:cNvPr id="87" name="Oval 35"/>
            <p:cNvSpPr/>
            <p:nvPr/>
          </p:nvSpPr>
          <p:spPr>
            <a:xfrm>
              <a:off x="999188" y="1239785"/>
              <a:ext cx="685800" cy="6858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prstClr val="white"/>
                </a:solidFill>
              </a:endParaRPr>
            </a:p>
          </p:txBody>
        </p:sp>
        <p:sp>
          <p:nvSpPr>
            <p:cNvPr id="88" name="矩形 87"/>
            <p:cNvSpPr/>
            <p:nvPr/>
          </p:nvSpPr>
          <p:spPr>
            <a:xfrm>
              <a:off x="975876" y="1399022"/>
              <a:ext cx="715580" cy="300083"/>
            </a:xfrm>
            <a:prstGeom prst="rect">
              <a:avLst/>
            </a:prstGeom>
          </p:spPr>
          <p:txBody>
            <a:bodyPr wrap="none">
              <a:spAutoFit/>
            </a:bodyPr>
            <a:lstStyle/>
            <a:p>
              <a:pPr algn="ctr"/>
              <a:r>
                <a:rPr lang="zh-CN" altLang="en-US" sz="2000" b="1" dirty="0">
                  <a:solidFill>
                    <a:schemeClr val="bg2"/>
                  </a:solidFill>
                  <a:latin typeface="微软雅黑" panose="020B0503020204020204" charset="-122"/>
                </a:rPr>
                <a:t>有梦想</a:t>
              </a:r>
            </a:p>
          </p:txBody>
        </p:sp>
      </p:grpSp>
      <p:grpSp>
        <p:nvGrpSpPr>
          <p:cNvPr id="89" name="组合 88"/>
          <p:cNvGrpSpPr/>
          <p:nvPr/>
        </p:nvGrpSpPr>
        <p:grpSpPr>
          <a:xfrm>
            <a:off x="693894" y="3056451"/>
            <a:ext cx="800219" cy="759456"/>
            <a:chOff x="431520" y="2241539"/>
            <a:chExt cx="600164" cy="569592"/>
          </a:xfrm>
        </p:grpSpPr>
        <p:sp>
          <p:nvSpPr>
            <p:cNvPr id="97" name="Oval 13"/>
            <p:cNvSpPr/>
            <p:nvPr/>
          </p:nvSpPr>
          <p:spPr>
            <a:xfrm>
              <a:off x="440281" y="2241539"/>
              <a:ext cx="569592" cy="569592"/>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98" name="矩形 97"/>
            <p:cNvSpPr/>
            <p:nvPr/>
          </p:nvSpPr>
          <p:spPr>
            <a:xfrm>
              <a:off x="431520" y="2355726"/>
              <a:ext cx="600164" cy="346249"/>
            </a:xfrm>
            <a:prstGeom prst="rect">
              <a:avLst/>
            </a:prstGeom>
          </p:spPr>
          <p:txBody>
            <a:bodyPr wrap="none">
              <a:spAutoFit/>
            </a:bodyPr>
            <a:lstStyle/>
            <a:p>
              <a:pPr algn="ctr"/>
              <a:r>
                <a:rPr lang="zh-CN" altLang="en-US" sz="2400" b="1" dirty="0">
                  <a:solidFill>
                    <a:schemeClr val="tx2"/>
                  </a:solidFill>
                  <a:latin typeface="微软雅黑" panose="020B0503020204020204" charset="-122"/>
                </a:rPr>
                <a:t>年轻</a:t>
              </a:r>
            </a:p>
          </p:txBody>
        </p:sp>
      </p:grpSp>
      <p:grpSp>
        <p:nvGrpSpPr>
          <p:cNvPr id="99" name="组合 98"/>
          <p:cNvGrpSpPr/>
          <p:nvPr/>
        </p:nvGrpSpPr>
        <p:grpSpPr>
          <a:xfrm>
            <a:off x="5631720" y="5023030"/>
            <a:ext cx="837162" cy="766148"/>
            <a:chOff x="5094905" y="4056086"/>
            <a:chExt cx="627871" cy="574611"/>
          </a:xfrm>
        </p:grpSpPr>
        <p:sp>
          <p:nvSpPr>
            <p:cNvPr id="100" name="Oval 6"/>
            <p:cNvSpPr/>
            <p:nvPr/>
          </p:nvSpPr>
          <p:spPr>
            <a:xfrm>
              <a:off x="5094905" y="4056086"/>
              <a:ext cx="574611" cy="574611"/>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102" name="矩形 101"/>
            <p:cNvSpPr/>
            <p:nvPr/>
          </p:nvSpPr>
          <p:spPr>
            <a:xfrm>
              <a:off x="5122612" y="4158725"/>
              <a:ext cx="600164" cy="346249"/>
            </a:xfrm>
            <a:prstGeom prst="rect">
              <a:avLst/>
            </a:prstGeom>
          </p:spPr>
          <p:txBody>
            <a:bodyPr wrap="none">
              <a:spAutoFit/>
            </a:bodyPr>
            <a:lstStyle/>
            <a:p>
              <a:pPr algn="ctr"/>
              <a:r>
                <a:rPr lang="zh-CN" altLang="en-US" sz="2400" b="1" dirty="0">
                  <a:solidFill>
                    <a:schemeClr val="bg2"/>
                  </a:solidFill>
                  <a:latin typeface="微软雅黑" panose="020B0503020204020204" charset="-122"/>
                </a:rPr>
                <a:t>潜力</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fill="hold"/>
                                        <p:tgtEl>
                                          <p:spTgt spid="69"/>
                                        </p:tgtEl>
                                        <p:attrNameLst>
                                          <p:attrName>ppt_x</p:attrName>
                                        </p:attrNameLst>
                                      </p:cBhvr>
                                      <p:tavLst>
                                        <p:tav tm="0">
                                          <p:val>
                                            <p:strVal val="#ppt_x"/>
                                          </p:val>
                                        </p:tav>
                                        <p:tav tm="100000">
                                          <p:val>
                                            <p:strVal val="#ppt_x"/>
                                          </p:val>
                                        </p:tav>
                                      </p:tavLst>
                                    </p:anim>
                                    <p:anim calcmode="lin" valueType="num">
                                      <p:cBhvr additive="base">
                                        <p:cTn id="18" dur="500" fill="hold"/>
                                        <p:tgtEl>
                                          <p:spTgt spid="69"/>
                                        </p:tgtEl>
                                        <p:attrNameLst>
                                          <p:attrName>ppt_y</p:attrName>
                                        </p:attrNameLst>
                                      </p:cBhvr>
                                      <p:tavLst>
                                        <p:tav tm="0">
                                          <p:val>
                                            <p:strVal val="1+#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500" fill="hold"/>
                                        <p:tgtEl>
                                          <p:spTgt spid="56"/>
                                        </p:tgtEl>
                                        <p:attrNameLst>
                                          <p:attrName>ppt_x</p:attrName>
                                        </p:attrNameLst>
                                      </p:cBhvr>
                                      <p:tavLst>
                                        <p:tav tm="0">
                                          <p:val>
                                            <p:strVal val="#ppt_x"/>
                                          </p:val>
                                        </p:tav>
                                        <p:tav tm="100000">
                                          <p:val>
                                            <p:strVal val="#ppt_x"/>
                                          </p:val>
                                        </p:tav>
                                      </p:tavLst>
                                    </p:anim>
                                    <p:anim calcmode="lin" valueType="num">
                                      <p:cBhvr additive="base">
                                        <p:cTn id="22" dur="500" fill="hold"/>
                                        <p:tgtEl>
                                          <p:spTgt spid="56"/>
                                        </p:tgtEl>
                                        <p:attrNameLst>
                                          <p:attrName>ppt_y</p:attrName>
                                        </p:attrNameLst>
                                      </p:cBhvr>
                                      <p:tavLst>
                                        <p:tav tm="0">
                                          <p:val>
                                            <p:strVal val="0-#ppt_h/2"/>
                                          </p:val>
                                        </p:tav>
                                        <p:tav tm="100000">
                                          <p:val>
                                            <p:strVal val="#ppt_y"/>
                                          </p:val>
                                        </p:tav>
                                      </p:tavLst>
                                    </p:anim>
                                  </p:childTnLst>
                                </p:cTn>
                              </p:par>
                              <p:par>
                                <p:cTn id="23" presetID="53" presetClass="entr" presetSubtype="16" fill="hold" nodeType="withEffect">
                                  <p:stCondLst>
                                    <p:cond delay="0"/>
                                  </p:stCondLst>
                                  <p:childTnLst>
                                    <p:set>
                                      <p:cBhvr>
                                        <p:cTn id="24" dur="1" fill="hold">
                                          <p:stCondLst>
                                            <p:cond delay="0"/>
                                          </p:stCondLst>
                                        </p:cTn>
                                        <p:tgtEl>
                                          <p:spTgt spid="99"/>
                                        </p:tgtEl>
                                        <p:attrNameLst>
                                          <p:attrName>style.visibility</p:attrName>
                                        </p:attrNameLst>
                                      </p:cBhvr>
                                      <p:to>
                                        <p:strVal val="visible"/>
                                      </p:to>
                                    </p:set>
                                    <p:anim calcmode="lin" valueType="num">
                                      <p:cBhvr>
                                        <p:cTn id="25" dur="500" fill="hold"/>
                                        <p:tgtEl>
                                          <p:spTgt spid="99"/>
                                        </p:tgtEl>
                                        <p:attrNameLst>
                                          <p:attrName>ppt_w</p:attrName>
                                        </p:attrNameLst>
                                      </p:cBhvr>
                                      <p:tavLst>
                                        <p:tav tm="0">
                                          <p:val>
                                            <p:fltVal val="0"/>
                                          </p:val>
                                        </p:tav>
                                        <p:tav tm="100000">
                                          <p:val>
                                            <p:strVal val="#ppt_w"/>
                                          </p:val>
                                        </p:tav>
                                      </p:tavLst>
                                    </p:anim>
                                    <p:anim calcmode="lin" valueType="num">
                                      <p:cBhvr>
                                        <p:cTn id="26" dur="500" fill="hold"/>
                                        <p:tgtEl>
                                          <p:spTgt spid="99"/>
                                        </p:tgtEl>
                                        <p:attrNameLst>
                                          <p:attrName>ppt_h</p:attrName>
                                        </p:attrNameLst>
                                      </p:cBhvr>
                                      <p:tavLst>
                                        <p:tav tm="0">
                                          <p:val>
                                            <p:fltVal val="0"/>
                                          </p:val>
                                        </p:tav>
                                        <p:tav tm="100000">
                                          <p:val>
                                            <p:strVal val="#ppt_h"/>
                                          </p:val>
                                        </p:tav>
                                      </p:tavLst>
                                    </p:anim>
                                    <p:animEffect transition="in" filter="fade">
                                      <p:cBhvr>
                                        <p:cTn id="27" dur="500"/>
                                        <p:tgtEl>
                                          <p:spTgt spid="99"/>
                                        </p:tgtEl>
                                      </p:cBhvr>
                                    </p:animEffect>
                                  </p:childTnLst>
                                </p:cTn>
                              </p:par>
                              <p:par>
                                <p:cTn id="28" presetID="53" presetClass="entr" presetSubtype="16" fill="hold" nodeType="withEffect">
                                  <p:stCondLst>
                                    <p:cond delay="0"/>
                                  </p:stCondLst>
                                  <p:childTnLst>
                                    <p:set>
                                      <p:cBhvr>
                                        <p:cTn id="29" dur="1" fill="hold">
                                          <p:stCondLst>
                                            <p:cond delay="0"/>
                                          </p:stCondLst>
                                        </p:cTn>
                                        <p:tgtEl>
                                          <p:spTgt spid="81"/>
                                        </p:tgtEl>
                                        <p:attrNameLst>
                                          <p:attrName>style.visibility</p:attrName>
                                        </p:attrNameLst>
                                      </p:cBhvr>
                                      <p:to>
                                        <p:strVal val="visible"/>
                                      </p:to>
                                    </p:set>
                                    <p:anim calcmode="lin" valueType="num">
                                      <p:cBhvr>
                                        <p:cTn id="30" dur="500" fill="hold"/>
                                        <p:tgtEl>
                                          <p:spTgt spid="81"/>
                                        </p:tgtEl>
                                        <p:attrNameLst>
                                          <p:attrName>ppt_w</p:attrName>
                                        </p:attrNameLst>
                                      </p:cBhvr>
                                      <p:tavLst>
                                        <p:tav tm="0">
                                          <p:val>
                                            <p:fltVal val="0"/>
                                          </p:val>
                                        </p:tav>
                                        <p:tav tm="100000">
                                          <p:val>
                                            <p:strVal val="#ppt_w"/>
                                          </p:val>
                                        </p:tav>
                                      </p:tavLst>
                                    </p:anim>
                                    <p:anim calcmode="lin" valueType="num">
                                      <p:cBhvr>
                                        <p:cTn id="31" dur="500" fill="hold"/>
                                        <p:tgtEl>
                                          <p:spTgt spid="81"/>
                                        </p:tgtEl>
                                        <p:attrNameLst>
                                          <p:attrName>ppt_h</p:attrName>
                                        </p:attrNameLst>
                                      </p:cBhvr>
                                      <p:tavLst>
                                        <p:tav tm="0">
                                          <p:val>
                                            <p:fltVal val="0"/>
                                          </p:val>
                                        </p:tav>
                                        <p:tav tm="100000">
                                          <p:val>
                                            <p:strVal val="#ppt_h"/>
                                          </p:val>
                                        </p:tav>
                                      </p:tavLst>
                                    </p:anim>
                                    <p:animEffect transition="in" filter="fade">
                                      <p:cBhvr>
                                        <p:cTn id="32" dur="500"/>
                                        <p:tgtEl>
                                          <p:spTgt spid="81"/>
                                        </p:tgtEl>
                                      </p:cBhvr>
                                    </p:animEffect>
                                  </p:childTnLst>
                                </p:cTn>
                              </p:par>
                              <p:par>
                                <p:cTn id="33" presetID="53" presetClass="entr" presetSubtype="16" fill="hold" nodeType="withEffect">
                                  <p:stCondLst>
                                    <p:cond delay="0"/>
                                  </p:stCondLst>
                                  <p:childTnLst>
                                    <p:set>
                                      <p:cBhvr>
                                        <p:cTn id="34" dur="1" fill="hold">
                                          <p:stCondLst>
                                            <p:cond delay="0"/>
                                          </p:stCondLst>
                                        </p:cTn>
                                        <p:tgtEl>
                                          <p:spTgt spid="86"/>
                                        </p:tgtEl>
                                        <p:attrNameLst>
                                          <p:attrName>style.visibility</p:attrName>
                                        </p:attrNameLst>
                                      </p:cBhvr>
                                      <p:to>
                                        <p:strVal val="visible"/>
                                      </p:to>
                                    </p:set>
                                    <p:anim calcmode="lin" valueType="num">
                                      <p:cBhvr>
                                        <p:cTn id="35" dur="500" fill="hold"/>
                                        <p:tgtEl>
                                          <p:spTgt spid="86"/>
                                        </p:tgtEl>
                                        <p:attrNameLst>
                                          <p:attrName>ppt_w</p:attrName>
                                        </p:attrNameLst>
                                      </p:cBhvr>
                                      <p:tavLst>
                                        <p:tav tm="0">
                                          <p:val>
                                            <p:fltVal val="0"/>
                                          </p:val>
                                        </p:tav>
                                        <p:tav tm="100000">
                                          <p:val>
                                            <p:strVal val="#ppt_w"/>
                                          </p:val>
                                        </p:tav>
                                      </p:tavLst>
                                    </p:anim>
                                    <p:anim calcmode="lin" valueType="num">
                                      <p:cBhvr>
                                        <p:cTn id="36" dur="500" fill="hold"/>
                                        <p:tgtEl>
                                          <p:spTgt spid="86"/>
                                        </p:tgtEl>
                                        <p:attrNameLst>
                                          <p:attrName>ppt_h</p:attrName>
                                        </p:attrNameLst>
                                      </p:cBhvr>
                                      <p:tavLst>
                                        <p:tav tm="0">
                                          <p:val>
                                            <p:fltVal val="0"/>
                                          </p:val>
                                        </p:tav>
                                        <p:tav tm="100000">
                                          <p:val>
                                            <p:strVal val="#ppt_h"/>
                                          </p:val>
                                        </p:tav>
                                      </p:tavLst>
                                    </p:anim>
                                    <p:animEffect transition="in" filter="fade">
                                      <p:cBhvr>
                                        <p:cTn id="37" dur="500"/>
                                        <p:tgtEl>
                                          <p:spTgt spid="86"/>
                                        </p:tgtEl>
                                      </p:cBhvr>
                                    </p:animEffect>
                                  </p:childTnLst>
                                </p:cTn>
                              </p:par>
                              <p:par>
                                <p:cTn id="38" presetID="53" presetClass="entr" presetSubtype="16" fill="hold" nodeType="withEffect">
                                  <p:stCondLst>
                                    <p:cond delay="0"/>
                                  </p:stCondLst>
                                  <p:childTnLst>
                                    <p:set>
                                      <p:cBhvr>
                                        <p:cTn id="39" dur="1" fill="hold">
                                          <p:stCondLst>
                                            <p:cond delay="0"/>
                                          </p:stCondLst>
                                        </p:cTn>
                                        <p:tgtEl>
                                          <p:spTgt spid="89"/>
                                        </p:tgtEl>
                                        <p:attrNameLst>
                                          <p:attrName>style.visibility</p:attrName>
                                        </p:attrNameLst>
                                      </p:cBhvr>
                                      <p:to>
                                        <p:strVal val="visible"/>
                                      </p:to>
                                    </p:set>
                                    <p:anim calcmode="lin" valueType="num">
                                      <p:cBhvr>
                                        <p:cTn id="40" dur="500" fill="hold"/>
                                        <p:tgtEl>
                                          <p:spTgt spid="89"/>
                                        </p:tgtEl>
                                        <p:attrNameLst>
                                          <p:attrName>ppt_w</p:attrName>
                                        </p:attrNameLst>
                                      </p:cBhvr>
                                      <p:tavLst>
                                        <p:tav tm="0">
                                          <p:val>
                                            <p:fltVal val="0"/>
                                          </p:val>
                                        </p:tav>
                                        <p:tav tm="100000">
                                          <p:val>
                                            <p:strVal val="#ppt_w"/>
                                          </p:val>
                                        </p:tav>
                                      </p:tavLst>
                                    </p:anim>
                                    <p:anim calcmode="lin" valueType="num">
                                      <p:cBhvr>
                                        <p:cTn id="41" dur="500" fill="hold"/>
                                        <p:tgtEl>
                                          <p:spTgt spid="89"/>
                                        </p:tgtEl>
                                        <p:attrNameLst>
                                          <p:attrName>ppt_h</p:attrName>
                                        </p:attrNameLst>
                                      </p:cBhvr>
                                      <p:tavLst>
                                        <p:tav tm="0">
                                          <p:val>
                                            <p:fltVal val="0"/>
                                          </p:val>
                                        </p:tav>
                                        <p:tav tm="100000">
                                          <p:val>
                                            <p:strVal val="#ppt_h"/>
                                          </p:val>
                                        </p:tav>
                                      </p:tavLst>
                                    </p:anim>
                                    <p:animEffect transition="in" filter="fade">
                                      <p:cBhvr>
                                        <p:cTn id="42" dur="500"/>
                                        <p:tgtEl>
                                          <p:spTgt spid="89"/>
                                        </p:tgtEl>
                                      </p:cBhvr>
                                    </p:animEffect>
                                  </p:childTnLst>
                                </p:cTn>
                              </p:par>
                              <p:par>
                                <p:cTn id="43" presetID="2" presetClass="entr" presetSubtype="1"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additive="base">
                                        <p:cTn id="45" dur="500" fill="hold"/>
                                        <p:tgtEl>
                                          <p:spTgt spid="75"/>
                                        </p:tgtEl>
                                        <p:attrNameLst>
                                          <p:attrName>ppt_x</p:attrName>
                                        </p:attrNameLst>
                                      </p:cBhvr>
                                      <p:tavLst>
                                        <p:tav tm="0">
                                          <p:val>
                                            <p:strVal val="#ppt_x"/>
                                          </p:val>
                                        </p:tav>
                                        <p:tav tm="100000">
                                          <p:val>
                                            <p:strVal val="#ppt_x"/>
                                          </p:val>
                                        </p:tav>
                                      </p:tavLst>
                                    </p:anim>
                                    <p:anim calcmode="lin" valueType="num">
                                      <p:cBhvr additive="base">
                                        <p:cTn id="46" dur="500" fill="hold"/>
                                        <p:tgtEl>
                                          <p:spTgt spid="75"/>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anim calcmode="lin" valueType="num">
                                      <p:cBhvr additive="base">
                                        <p:cTn id="49" dur="500" fill="hold"/>
                                        <p:tgtEl>
                                          <p:spTgt spid="72"/>
                                        </p:tgtEl>
                                        <p:attrNameLst>
                                          <p:attrName>ppt_x</p:attrName>
                                        </p:attrNameLst>
                                      </p:cBhvr>
                                      <p:tavLst>
                                        <p:tav tm="0">
                                          <p:val>
                                            <p:strVal val="#ppt_x"/>
                                          </p:val>
                                        </p:tav>
                                        <p:tav tm="100000">
                                          <p:val>
                                            <p:strVal val="#ppt_x"/>
                                          </p:val>
                                        </p:tav>
                                      </p:tavLst>
                                    </p:anim>
                                    <p:anim calcmode="lin" valueType="num">
                                      <p:cBhvr additive="base">
                                        <p:cTn id="50" dur="500" fill="hold"/>
                                        <p:tgtEl>
                                          <p:spTgt spid="72"/>
                                        </p:tgtEl>
                                        <p:attrNameLst>
                                          <p:attrName>ppt_y</p:attrName>
                                        </p:attrNameLst>
                                      </p:cBhvr>
                                      <p:tavLst>
                                        <p:tav tm="0">
                                          <p:val>
                                            <p:strVal val="0-#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6"/>
                                        </p:tgtEl>
                                        <p:attrNameLst>
                                          <p:attrName>style.visibility</p:attrName>
                                        </p:attrNameLst>
                                      </p:cBhvr>
                                      <p:to>
                                        <p:strVal val="visible"/>
                                      </p:to>
                                    </p:set>
                                    <p:anim calcmode="lin" valueType="num">
                                      <p:cBhvr additive="base">
                                        <p:cTn id="53" dur="500" fill="hold"/>
                                        <p:tgtEl>
                                          <p:spTgt spid="76"/>
                                        </p:tgtEl>
                                        <p:attrNameLst>
                                          <p:attrName>ppt_x</p:attrName>
                                        </p:attrNameLst>
                                      </p:cBhvr>
                                      <p:tavLst>
                                        <p:tav tm="0">
                                          <p:val>
                                            <p:strVal val="#ppt_x"/>
                                          </p:val>
                                        </p:tav>
                                        <p:tav tm="100000">
                                          <p:val>
                                            <p:strVal val="#ppt_x"/>
                                          </p:val>
                                        </p:tav>
                                      </p:tavLst>
                                    </p:anim>
                                    <p:anim calcmode="lin" valueType="num">
                                      <p:cBhvr additive="base">
                                        <p:cTn id="54"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77"/>
                                        </p:tgtEl>
                                        <p:attrNameLst>
                                          <p:attrName>style.visibility</p:attrName>
                                        </p:attrNameLst>
                                      </p:cBhvr>
                                      <p:to>
                                        <p:strVal val="visible"/>
                                      </p:to>
                                    </p:set>
                                    <p:anim calcmode="lin" valueType="num">
                                      <p:cBhvr additive="base">
                                        <p:cTn id="66" dur="500" fill="hold"/>
                                        <p:tgtEl>
                                          <p:spTgt spid="77"/>
                                        </p:tgtEl>
                                        <p:attrNameLst>
                                          <p:attrName>ppt_x</p:attrName>
                                        </p:attrNameLst>
                                      </p:cBhvr>
                                      <p:tavLst>
                                        <p:tav tm="0">
                                          <p:val>
                                            <p:strVal val="1+#ppt_w/2"/>
                                          </p:val>
                                        </p:tav>
                                        <p:tav tm="100000">
                                          <p:val>
                                            <p:strVal val="#ppt_x"/>
                                          </p:val>
                                        </p:tav>
                                      </p:tavLst>
                                    </p:anim>
                                    <p:anim calcmode="lin" valueType="num">
                                      <p:cBhvr additive="base">
                                        <p:cTn id="67"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80"/>
                                        </p:tgtEl>
                                        <p:attrNameLst>
                                          <p:attrName>style.visibility</p:attrName>
                                        </p:attrNameLst>
                                      </p:cBhvr>
                                      <p:to>
                                        <p:strVal val="visible"/>
                                      </p:to>
                                    </p:set>
                                    <p:anim calcmode="lin" valueType="num">
                                      <p:cBhvr additive="base">
                                        <p:cTn id="72" dur="500" fill="hold"/>
                                        <p:tgtEl>
                                          <p:spTgt spid="80"/>
                                        </p:tgtEl>
                                        <p:attrNameLst>
                                          <p:attrName>ppt_x</p:attrName>
                                        </p:attrNameLst>
                                      </p:cBhvr>
                                      <p:tavLst>
                                        <p:tav tm="0">
                                          <p:val>
                                            <p:strVal val="1+#ppt_w/2"/>
                                          </p:val>
                                        </p:tav>
                                        <p:tav tm="100000">
                                          <p:val>
                                            <p:strVal val="#ppt_x"/>
                                          </p:val>
                                        </p:tav>
                                      </p:tavLst>
                                    </p:anim>
                                    <p:anim calcmode="lin" valueType="num">
                                      <p:cBhvr additive="base">
                                        <p:cTn id="73"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9" grpId="0" animBg="1"/>
      <p:bldP spid="72" grpId="0" animBg="1"/>
      <p:bldP spid="75" grpId="0" animBg="1"/>
      <p:bldP spid="76" grpId="0" animBg="1"/>
      <p:bldP spid="77" grpId="0"/>
      <p:bldP spid="8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91"/>
          <p:cNvSpPr/>
          <p:nvPr>
            <p:custDataLst>
              <p:tags r:id="rId1"/>
            </p:custDataLst>
          </p:nvPr>
        </p:nvSpPr>
        <p:spPr>
          <a:xfrm>
            <a:off x="2372625" y="2934984"/>
            <a:ext cx="4479111" cy="369332"/>
          </a:xfrm>
          <a:prstGeom prst="rect">
            <a:avLst/>
          </a:prstGeom>
        </p:spPr>
        <p:txBody>
          <a:bodyPr wrap="none">
            <a:spAutoFit/>
          </a:bodyPr>
          <a:lstStyle/>
          <a:p>
            <a:r>
              <a:rPr lang="zh-CN" altLang="en-US" dirty="0">
                <a:solidFill>
                  <a:schemeClr val="bg1"/>
                </a:solidFill>
                <a:latin typeface="微软雅黑" panose="020B0503020204020204" charset="-122"/>
                <a:ea typeface="微软雅黑" panose="020B0503020204020204" charset="-122"/>
                <a:cs typeface="微软雅黑" panose="020B0503020204020204" charset="-122"/>
              </a:rPr>
              <a:t>工作计划 </a:t>
            </a:r>
            <a:r>
              <a:rPr lang="en-US" altLang="zh-CN" dirty="0" smtClean="0">
                <a:solidFill>
                  <a:schemeClr val="bg1"/>
                </a:solidFill>
                <a:latin typeface="微软雅黑" panose="020B0503020204020204" charset="-122"/>
                <a:ea typeface="微软雅黑" panose="020B0503020204020204" charset="-122"/>
                <a:cs typeface="微软雅黑" panose="020B0503020204020204" charset="-122"/>
              </a:rPr>
              <a:t>| </a:t>
            </a:r>
            <a:r>
              <a:rPr lang="zh-CN" altLang="en-US" dirty="0">
                <a:solidFill>
                  <a:schemeClr val="bg1"/>
                </a:solidFill>
                <a:latin typeface="微软雅黑" panose="020B0503020204020204" charset="-122"/>
                <a:ea typeface="微软雅黑" panose="020B0503020204020204" charset="-122"/>
                <a:cs typeface="微软雅黑" panose="020B0503020204020204" charset="-122"/>
              </a:rPr>
              <a:t>指标汇报 </a:t>
            </a:r>
            <a:r>
              <a:rPr lang="en-US" altLang="zh-CN"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dirty="0">
                <a:solidFill>
                  <a:schemeClr val="bg1"/>
                </a:solidFill>
                <a:latin typeface="微软雅黑" panose="020B0503020204020204" charset="-122"/>
                <a:ea typeface="微软雅黑" panose="020B0503020204020204" charset="-122"/>
                <a:cs typeface="微软雅黑" panose="020B0503020204020204" charset="-122"/>
              </a:rPr>
              <a:t>总结汇报 </a:t>
            </a:r>
            <a:r>
              <a:rPr lang="en-US" altLang="zh-CN"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dirty="0">
                <a:solidFill>
                  <a:schemeClr val="bg1"/>
                </a:solidFill>
                <a:latin typeface="微软雅黑" panose="020B0503020204020204" charset="-122"/>
                <a:ea typeface="微软雅黑" panose="020B0503020204020204" charset="-122"/>
                <a:cs typeface="微软雅黑" panose="020B0503020204020204" charset="-122"/>
              </a:rPr>
              <a:t>年度总结</a:t>
            </a:r>
          </a:p>
        </p:txBody>
      </p:sp>
      <p:sp>
        <p:nvSpPr>
          <p:cNvPr id="3" name="PA_文本框 198"/>
          <p:cNvSpPr txBox="1">
            <a:spLocks noChangeArrowheads="1"/>
          </p:cNvSpPr>
          <p:nvPr>
            <p:custDataLst>
              <p:tags r:id="rId2"/>
            </p:custDataLst>
          </p:nvPr>
        </p:nvSpPr>
        <p:spPr bwMode="ltGray">
          <a:xfrm>
            <a:off x="552819" y="1866783"/>
            <a:ext cx="6421468" cy="1005793"/>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60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感谢您的耐心观看</a:t>
            </a:r>
            <a:endParaRPr lang="zh-CN" altLang="en-US" sz="6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 name="PA_文本框 198"/>
          <p:cNvSpPr txBox="1">
            <a:spLocks noChangeArrowheads="1"/>
          </p:cNvSpPr>
          <p:nvPr>
            <p:custDataLst>
              <p:tags r:id="rId3"/>
            </p:custDataLst>
          </p:nvPr>
        </p:nvSpPr>
        <p:spPr bwMode="ltGray">
          <a:xfrm>
            <a:off x="3227527" y="481148"/>
            <a:ext cx="3624209" cy="451795"/>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2400" dirty="0" smtClean="0">
                <a:solidFill>
                  <a:schemeClr val="bg1"/>
                </a:solidFill>
                <a:latin typeface="微软雅黑" panose="020B0503020204020204" charset="-122"/>
                <a:ea typeface="微软雅黑" panose="020B0503020204020204" charset="-122"/>
              </a:rPr>
              <a:t>医院或医疗名称在此输入</a:t>
            </a:r>
            <a:endParaRPr lang="zh-CN" altLang="en-US" sz="2400" dirty="0">
              <a:solidFill>
                <a:schemeClr val="bg1"/>
              </a:solidFill>
              <a:latin typeface="微软雅黑" panose="020B0503020204020204" charset="-122"/>
              <a:ea typeface="微软雅黑" panose="020B0503020204020204" charset="-122"/>
            </a:endParaRPr>
          </a:p>
        </p:txBody>
      </p:sp>
      <p:grpSp>
        <p:nvGrpSpPr>
          <p:cNvPr id="5" name="PA_组合 74"/>
          <p:cNvGrpSpPr/>
          <p:nvPr>
            <p:custDataLst>
              <p:tags r:id="rId4"/>
            </p:custDataLst>
          </p:nvPr>
        </p:nvGrpSpPr>
        <p:grpSpPr>
          <a:xfrm>
            <a:off x="3109353" y="1190188"/>
            <a:ext cx="3614811" cy="603335"/>
            <a:chOff x="7598226" y="974057"/>
            <a:chExt cx="3614811" cy="603335"/>
          </a:xfrm>
        </p:grpSpPr>
        <p:grpSp>
          <p:nvGrpSpPr>
            <p:cNvPr id="6" name="组合 5"/>
            <p:cNvGrpSpPr/>
            <p:nvPr/>
          </p:nvGrpSpPr>
          <p:grpSpPr>
            <a:xfrm>
              <a:off x="7598226" y="974057"/>
              <a:ext cx="602129" cy="602129"/>
              <a:chOff x="4092575" y="674688"/>
              <a:chExt cx="3171825" cy="3171825"/>
            </a:xfrm>
          </p:grpSpPr>
          <p:sp>
            <p:nvSpPr>
              <p:cNvPr id="23" name="Oval 10"/>
              <p:cNvSpPr>
                <a:spLocks noChangeArrowheads="1"/>
              </p:cNvSpPr>
              <p:nvPr/>
            </p:nvSpPr>
            <p:spPr bwMode="auto">
              <a:xfrm>
                <a:off x="4092575" y="674688"/>
                <a:ext cx="3171825" cy="3171825"/>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grpSp>
            <p:nvGrpSpPr>
              <p:cNvPr id="24" name="组合 23"/>
              <p:cNvGrpSpPr/>
              <p:nvPr/>
            </p:nvGrpSpPr>
            <p:grpSpPr>
              <a:xfrm>
                <a:off x="4727575" y="1306513"/>
                <a:ext cx="1900238" cy="1903413"/>
                <a:chOff x="4727575" y="1306513"/>
                <a:chExt cx="1900238" cy="1903413"/>
              </a:xfrm>
            </p:grpSpPr>
            <p:sp>
              <p:nvSpPr>
                <p:cNvPr id="25" name="Freeform 11"/>
                <p:cNvSpPr/>
                <p:nvPr/>
              </p:nvSpPr>
              <p:spPr bwMode="auto">
                <a:xfrm>
                  <a:off x="5246688" y="1306513"/>
                  <a:ext cx="865188" cy="1411288"/>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 name="Freeform 12"/>
                <p:cNvSpPr>
                  <a:spLocks noEditPoints="1"/>
                </p:cNvSpPr>
                <p:nvPr/>
              </p:nvSpPr>
              <p:spPr bwMode="auto">
                <a:xfrm>
                  <a:off x="4727575" y="2413001"/>
                  <a:ext cx="1900238" cy="796925"/>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 name="组合 6"/>
            <p:cNvGrpSpPr/>
            <p:nvPr/>
          </p:nvGrpSpPr>
          <p:grpSpPr>
            <a:xfrm>
              <a:off x="9103964" y="974057"/>
              <a:ext cx="603033" cy="602430"/>
              <a:chOff x="4724400" y="4673600"/>
              <a:chExt cx="3176588" cy="3173413"/>
            </a:xfrm>
          </p:grpSpPr>
          <p:sp>
            <p:nvSpPr>
              <p:cNvPr id="21" name="Oval 22"/>
              <p:cNvSpPr>
                <a:spLocks noChangeArrowheads="1"/>
              </p:cNvSpPr>
              <p:nvPr/>
            </p:nvSpPr>
            <p:spPr bwMode="auto">
              <a:xfrm>
                <a:off x="4724400" y="4673600"/>
                <a:ext cx="3176588" cy="3173413"/>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22" name="Freeform 23"/>
              <p:cNvSpPr>
                <a:spLocks noEditPoints="1"/>
              </p:cNvSpPr>
              <p:nvPr/>
            </p:nvSpPr>
            <p:spPr bwMode="auto">
              <a:xfrm>
                <a:off x="5402263" y="5283200"/>
                <a:ext cx="1806575" cy="1957388"/>
              </a:xfrm>
              <a:custGeom>
                <a:avLst/>
                <a:gdLst>
                  <a:gd name="T0" fmla="*/ 480 w 480"/>
                  <a:gd name="T1" fmla="*/ 277 h 520"/>
                  <a:gd name="T2" fmla="*/ 429 w 480"/>
                  <a:gd name="T3" fmla="*/ 227 h 520"/>
                  <a:gd name="T4" fmla="*/ 379 w 480"/>
                  <a:gd name="T5" fmla="*/ 277 h 520"/>
                  <a:gd name="T6" fmla="*/ 416 w 480"/>
                  <a:gd name="T7" fmla="*/ 326 h 520"/>
                  <a:gd name="T8" fmla="*/ 396 w 480"/>
                  <a:gd name="T9" fmla="*/ 485 h 520"/>
                  <a:gd name="T10" fmla="*/ 320 w 480"/>
                  <a:gd name="T11" fmla="*/ 495 h 520"/>
                  <a:gd name="T12" fmla="*/ 245 w 480"/>
                  <a:gd name="T13" fmla="*/ 485 h 520"/>
                  <a:gd name="T14" fmla="*/ 224 w 480"/>
                  <a:gd name="T15" fmla="*/ 312 h 520"/>
                  <a:gd name="T16" fmla="*/ 325 w 480"/>
                  <a:gd name="T17" fmla="*/ 297 h 520"/>
                  <a:gd name="T18" fmla="*/ 391 w 480"/>
                  <a:gd name="T19" fmla="*/ 134 h 520"/>
                  <a:gd name="T20" fmla="*/ 399 w 480"/>
                  <a:gd name="T21" fmla="*/ 39 h 520"/>
                  <a:gd name="T22" fmla="*/ 271 w 480"/>
                  <a:gd name="T23" fmla="*/ 20 h 520"/>
                  <a:gd name="T24" fmla="*/ 242 w 480"/>
                  <a:gd name="T25" fmla="*/ 0 h 520"/>
                  <a:gd name="T26" fmla="*/ 209 w 480"/>
                  <a:gd name="T27" fmla="*/ 32 h 520"/>
                  <a:gd name="T28" fmla="*/ 242 w 480"/>
                  <a:gd name="T29" fmla="*/ 64 h 520"/>
                  <a:gd name="T30" fmla="*/ 272 w 480"/>
                  <a:gd name="T31" fmla="*/ 44 h 520"/>
                  <a:gd name="T32" fmla="*/ 379 w 480"/>
                  <a:gd name="T33" fmla="*/ 54 h 520"/>
                  <a:gd name="T34" fmla="*/ 357 w 480"/>
                  <a:gd name="T35" fmla="*/ 167 h 520"/>
                  <a:gd name="T36" fmla="*/ 314 w 480"/>
                  <a:gd name="T37" fmla="*/ 275 h 520"/>
                  <a:gd name="T38" fmla="*/ 211 w 480"/>
                  <a:gd name="T39" fmla="*/ 288 h 520"/>
                  <a:gd name="T40" fmla="*/ 109 w 480"/>
                  <a:gd name="T41" fmla="*/ 275 h 520"/>
                  <a:gd name="T42" fmla="*/ 56 w 480"/>
                  <a:gd name="T43" fmla="*/ 168 h 520"/>
                  <a:gd name="T44" fmla="*/ 30 w 480"/>
                  <a:gd name="T45" fmla="*/ 54 h 520"/>
                  <a:gd name="T46" fmla="*/ 132 w 480"/>
                  <a:gd name="T47" fmla="*/ 43 h 520"/>
                  <a:gd name="T48" fmla="*/ 162 w 480"/>
                  <a:gd name="T49" fmla="*/ 64 h 520"/>
                  <a:gd name="T50" fmla="*/ 195 w 480"/>
                  <a:gd name="T51" fmla="*/ 32 h 520"/>
                  <a:gd name="T52" fmla="*/ 162 w 480"/>
                  <a:gd name="T53" fmla="*/ 0 h 520"/>
                  <a:gd name="T54" fmla="*/ 133 w 480"/>
                  <a:gd name="T55" fmla="*/ 19 h 520"/>
                  <a:gd name="T56" fmla="*/ 10 w 480"/>
                  <a:gd name="T57" fmla="*/ 40 h 520"/>
                  <a:gd name="T58" fmla="*/ 13 w 480"/>
                  <a:gd name="T59" fmla="*/ 112 h 520"/>
                  <a:gd name="T60" fmla="*/ 98 w 480"/>
                  <a:gd name="T61" fmla="*/ 297 h 520"/>
                  <a:gd name="T62" fmla="*/ 199 w 480"/>
                  <a:gd name="T63" fmla="*/ 312 h 520"/>
                  <a:gd name="T64" fmla="*/ 204 w 480"/>
                  <a:gd name="T65" fmla="*/ 394 h 520"/>
                  <a:gd name="T66" fmla="*/ 233 w 480"/>
                  <a:gd name="T67" fmla="*/ 506 h 520"/>
                  <a:gd name="T68" fmla="*/ 319 w 480"/>
                  <a:gd name="T69" fmla="*/ 520 h 520"/>
                  <a:gd name="T70" fmla="*/ 322 w 480"/>
                  <a:gd name="T71" fmla="*/ 520 h 520"/>
                  <a:gd name="T72" fmla="*/ 322 w 480"/>
                  <a:gd name="T73" fmla="*/ 520 h 520"/>
                  <a:gd name="T74" fmla="*/ 408 w 480"/>
                  <a:gd name="T75" fmla="*/ 506 h 520"/>
                  <a:gd name="T76" fmla="*/ 436 w 480"/>
                  <a:gd name="T77" fmla="*/ 394 h 520"/>
                  <a:gd name="T78" fmla="*/ 441 w 480"/>
                  <a:gd name="T79" fmla="*/ 326 h 520"/>
                  <a:gd name="T80" fmla="*/ 480 w 480"/>
                  <a:gd name="T81" fmla="*/ 277 h 520"/>
                  <a:gd name="T82" fmla="*/ 242 w 480"/>
                  <a:gd name="T83" fmla="*/ 40 h 520"/>
                  <a:gd name="T84" fmla="*/ 234 w 480"/>
                  <a:gd name="T85" fmla="*/ 32 h 520"/>
                  <a:gd name="T86" fmla="*/ 242 w 480"/>
                  <a:gd name="T87" fmla="*/ 24 h 520"/>
                  <a:gd name="T88" fmla="*/ 249 w 480"/>
                  <a:gd name="T89" fmla="*/ 32 h 520"/>
                  <a:gd name="T90" fmla="*/ 242 w 480"/>
                  <a:gd name="T91" fmla="*/ 40 h 520"/>
                  <a:gd name="T92" fmla="*/ 162 w 480"/>
                  <a:gd name="T93" fmla="*/ 24 h 520"/>
                  <a:gd name="T94" fmla="*/ 170 w 480"/>
                  <a:gd name="T95" fmla="*/ 32 h 520"/>
                  <a:gd name="T96" fmla="*/ 162 w 480"/>
                  <a:gd name="T97" fmla="*/ 40 h 520"/>
                  <a:gd name="T98" fmla="*/ 154 w 480"/>
                  <a:gd name="T99" fmla="*/ 32 h 520"/>
                  <a:gd name="T100" fmla="*/ 162 w 480"/>
                  <a:gd name="T101" fmla="*/ 24 h 520"/>
                  <a:gd name="T102" fmla="*/ 429 w 480"/>
                  <a:gd name="T103" fmla="*/ 298 h 520"/>
                  <a:gd name="T104" fmla="*/ 408 w 480"/>
                  <a:gd name="T105" fmla="*/ 277 h 520"/>
                  <a:gd name="T106" fmla="*/ 429 w 480"/>
                  <a:gd name="T107" fmla="*/ 256 h 520"/>
                  <a:gd name="T108" fmla="*/ 450 w 480"/>
                  <a:gd name="T109" fmla="*/ 277 h 520"/>
                  <a:gd name="T110" fmla="*/ 429 w 480"/>
                  <a:gd name="T111" fmla="*/ 29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0" h="52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8" name="组合 7"/>
            <p:cNvGrpSpPr/>
            <p:nvPr/>
          </p:nvGrpSpPr>
          <p:grpSpPr>
            <a:xfrm>
              <a:off x="10610305" y="974057"/>
              <a:ext cx="602732" cy="603335"/>
              <a:chOff x="5795963" y="3938588"/>
              <a:chExt cx="3175000" cy="3178175"/>
            </a:xfrm>
          </p:grpSpPr>
          <p:sp>
            <p:nvSpPr>
              <p:cNvPr id="18" name="Oval 27"/>
              <p:cNvSpPr>
                <a:spLocks noChangeArrowheads="1"/>
              </p:cNvSpPr>
              <p:nvPr/>
            </p:nvSpPr>
            <p:spPr bwMode="auto">
              <a:xfrm>
                <a:off x="5795963" y="3938588"/>
                <a:ext cx="3175000" cy="3178175"/>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19" name="Freeform 28"/>
              <p:cNvSpPr/>
              <p:nvPr/>
            </p:nvSpPr>
            <p:spPr bwMode="auto">
              <a:xfrm>
                <a:off x="6438901" y="5783263"/>
                <a:ext cx="685800" cy="674688"/>
              </a:xfrm>
              <a:custGeom>
                <a:avLst/>
                <a:gdLst>
                  <a:gd name="T0" fmla="*/ 84 w 182"/>
                  <a:gd name="T1" fmla="*/ 61 h 179"/>
                  <a:gd name="T2" fmla="*/ 60 w 182"/>
                  <a:gd name="T3" fmla="*/ 88 h 179"/>
                  <a:gd name="T4" fmla="*/ 69 w 182"/>
                  <a:gd name="T5" fmla="*/ 99 h 179"/>
                  <a:gd name="T6" fmla="*/ 0 w 182"/>
                  <a:gd name="T7" fmla="*/ 176 h 179"/>
                  <a:gd name="T8" fmla="*/ 4 w 182"/>
                  <a:gd name="T9" fmla="*/ 179 h 179"/>
                  <a:gd name="T10" fmla="*/ 83 w 182"/>
                  <a:gd name="T11" fmla="*/ 113 h 179"/>
                  <a:gd name="T12" fmla="*/ 95 w 182"/>
                  <a:gd name="T13" fmla="*/ 123 h 179"/>
                  <a:gd name="T14" fmla="*/ 121 w 182"/>
                  <a:gd name="T15" fmla="*/ 99 h 179"/>
                  <a:gd name="T16" fmla="*/ 182 w 182"/>
                  <a:gd name="T17" fmla="*/ 108 h 179"/>
                  <a:gd name="T18" fmla="*/ 76 w 182"/>
                  <a:gd name="T19" fmla="*/ 0 h 179"/>
                  <a:gd name="T20" fmla="*/ 84 w 182"/>
                  <a:gd name="T21" fmla="*/ 6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179">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 name="Freeform 29"/>
              <p:cNvSpPr>
                <a:spLocks noEditPoints="1"/>
              </p:cNvSpPr>
              <p:nvPr/>
            </p:nvSpPr>
            <p:spPr bwMode="auto">
              <a:xfrm>
                <a:off x="6740526" y="4597401"/>
                <a:ext cx="1587500" cy="1573213"/>
              </a:xfrm>
              <a:custGeom>
                <a:avLst/>
                <a:gdLst>
                  <a:gd name="T0" fmla="*/ 1000 w 1000"/>
                  <a:gd name="T1" fmla="*/ 256 h 991"/>
                  <a:gd name="T2" fmla="*/ 694 w 1000"/>
                  <a:gd name="T3" fmla="*/ 55 h 991"/>
                  <a:gd name="T4" fmla="*/ 694 w 1000"/>
                  <a:gd name="T5" fmla="*/ 216 h 991"/>
                  <a:gd name="T6" fmla="*/ 533 w 1000"/>
                  <a:gd name="T7" fmla="*/ 128 h 991"/>
                  <a:gd name="T8" fmla="*/ 0 w 1000"/>
                  <a:gd name="T9" fmla="*/ 738 h 991"/>
                  <a:gd name="T10" fmla="*/ 827 w 1000"/>
                  <a:gd name="T11" fmla="*/ 427 h 991"/>
                  <a:gd name="T12" fmla="*/ 908 w 1000"/>
                  <a:gd name="T13" fmla="*/ 434 h 991"/>
                  <a:gd name="T14" fmla="*/ 865 w 1000"/>
                  <a:gd name="T15" fmla="*/ 228 h 991"/>
                  <a:gd name="T16" fmla="*/ 780 w 1000"/>
                  <a:gd name="T17" fmla="*/ 420 h 991"/>
                  <a:gd name="T18" fmla="*/ 434 w 1000"/>
                  <a:gd name="T19" fmla="*/ 766 h 991"/>
                  <a:gd name="T20" fmla="*/ 434 w 1000"/>
                  <a:gd name="T21" fmla="*/ 766 h 991"/>
                  <a:gd name="T22" fmla="*/ 417 w 1000"/>
                  <a:gd name="T23" fmla="*/ 750 h 991"/>
                  <a:gd name="T24" fmla="*/ 400 w 1000"/>
                  <a:gd name="T25" fmla="*/ 735 h 991"/>
                  <a:gd name="T26" fmla="*/ 384 w 1000"/>
                  <a:gd name="T27" fmla="*/ 719 h 991"/>
                  <a:gd name="T28" fmla="*/ 367 w 1000"/>
                  <a:gd name="T29" fmla="*/ 702 h 991"/>
                  <a:gd name="T30" fmla="*/ 351 w 1000"/>
                  <a:gd name="T31" fmla="*/ 686 h 991"/>
                  <a:gd name="T32" fmla="*/ 334 w 1000"/>
                  <a:gd name="T33" fmla="*/ 669 h 991"/>
                  <a:gd name="T34" fmla="*/ 318 w 1000"/>
                  <a:gd name="T35" fmla="*/ 652 h 991"/>
                  <a:gd name="T36" fmla="*/ 301 w 1000"/>
                  <a:gd name="T37" fmla="*/ 636 h 991"/>
                  <a:gd name="T38" fmla="*/ 287 w 1000"/>
                  <a:gd name="T39" fmla="*/ 619 h 991"/>
                  <a:gd name="T40" fmla="*/ 270 w 1000"/>
                  <a:gd name="T41" fmla="*/ 603 h 991"/>
                  <a:gd name="T42" fmla="*/ 254 w 1000"/>
                  <a:gd name="T43" fmla="*/ 586 h 991"/>
                  <a:gd name="T44" fmla="*/ 237 w 1000"/>
                  <a:gd name="T45" fmla="*/ 572 h 991"/>
                  <a:gd name="T46" fmla="*/ 227 w 1000"/>
                  <a:gd name="T47" fmla="*/ 562 h 991"/>
                  <a:gd name="T48" fmla="*/ 353 w 1000"/>
                  <a:gd name="T49" fmla="*/ 439 h 991"/>
                  <a:gd name="T50" fmla="*/ 483 w 1000"/>
                  <a:gd name="T51" fmla="*/ 529 h 991"/>
                  <a:gd name="T52" fmla="*/ 417 w 1000"/>
                  <a:gd name="T53" fmla="*/ 375 h 991"/>
                  <a:gd name="T54" fmla="*/ 540 w 1000"/>
                  <a:gd name="T55" fmla="*/ 456 h 991"/>
                  <a:gd name="T56" fmla="*/ 476 w 1000"/>
                  <a:gd name="T57" fmla="*/ 313 h 991"/>
                  <a:gd name="T58" fmla="*/ 588 w 1000"/>
                  <a:gd name="T59" fmla="*/ 382 h 991"/>
                  <a:gd name="T60" fmla="*/ 576 w 1000"/>
                  <a:gd name="T61" fmla="*/ 216 h 991"/>
                  <a:gd name="T62" fmla="*/ 592 w 1000"/>
                  <a:gd name="T63" fmla="*/ 233 h 991"/>
                  <a:gd name="T64" fmla="*/ 607 w 1000"/>
                  <a:gd name="T65" fmla="*/ 249 h 991"/>
                  <a:gd name="T66" fmla="*/ 623 w 1000"/>
                  <a:gd name="T67" fmla="*/ 266 h 991"/>
                  <a:gd name="T68" fmla="*/ 640 w 1000"/>
                  <a:gd name="T69" fmla="*/ 280 h 991"/>
                  <a:gd name="T70" fmla="*/ 656 w 1000"/>
                  <a:gd name="T71" fmla="*/ 297 h 991"/>
                  <a:gd name="T72" fmla="*/ 673 w 1000"/>
                  <a:gd name="T73" fmla="*/ 313 h 991"/>
                  <a:gd name="T74" fmla="*/ 690 w 1000"/>
                  <a:gd name="T75" fmla="*/ 330 h 991"/>
                  <a:gd name="T76" fmla="*/ 706 w 1000"/>
                  <a:gd name="T77" fmla="*/ 347 h 991"/>
                  <a:gd name="T78" fmla="*/ 723 w 1000"/>
                  <a:gd name="T79" fmla="*/ 363 h 991"/>
                  <a:gd name="T80" fmla="*/ 739 w 1000"/>
                  <a:gd name="T81" fmla="*/ 380 h 991"/>
                  <a:gd name="T82" fmla="*/ 754 w 1000"/>
                  <a:gd name="T83" fmla="*/ 396 h 991"/>
                  <a:gd name="T84" fmla="*/ 770 w 1000"/>
                  <a:gd name="T85" fmla="*/ 413 h 991"/>
                  <a:gd name="T86" fmla="*/ 780 w 1000"/>
                  <a:gd name="T87" fmla="*/ 42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0" h="991">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9" name="组合 8"/>
            <p:cNvGrpSpPr/>
            <p:nvPr/>
          </p:nvGrpSpPr>
          <p:grpSpPr>
            <a:xfrm>
              <a:off x="8350643" y="974057"/>
              <a:ext cx="603033" cy="602732"/>
              <a:chOff x="2185988" y="3163888"/>
              <a:chExt cx="3176587" cy="3175000"/>
            </a:xfrm>
          </p:grpSpPr>
          <p:sp>
            <p:nvSpPr>
              <p:cNvPr id="15" name="Oval 33"/>
              <p:cNvSpPr>
                <a:spLocks noChangeArrowheads="1"/>
              </p:cNvSpPr>
              <p:nvPr/>
            </p:nvSpPr>
            <p:spPr bwMode="auto">
              <a:xfrm>
                <a:off x="2185988" y="3163888"/>
                <a:ext cx="3176587" cy="3175000"/>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16" name="Freeform 34"/>
              <p:cNvSpPr/>
              <p:nvPr/>
            </p:nvSpPr>
            <p:spPr bwMode="auto">
              <a:xfrm>
                <a:off x="3379788" y="4443413"/>
                <a:ext cx="788987" cy="790575"/>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 name="Freeform 35"/>
              <p:cNvSpPr>
                <a:spLocks noEditPoints="1"/>
              </p:cNvSpPr>
              <p:nvPr/>
            </p:nvSpPr>
            <p:spPr bwMode="auto">
              <a:xfrm>
                <a:off x="2879725" y="3878263"/>
                <a:ext cx="1790700" cy="1746250"/>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10" name="组合 9"/>
            <p:cNvGrpSpPr/>
            <p:nvPr/>
          </p:nvGrpSpPr>
          <p:grpSpPr>
            <a:xfrm>
              <a:off x="9857285" y="974057"/>
              <a:ext cx="602732" cy="602129"/>
              <a:chOff x="4470400" y="4495800"/>
              <a:chExt cx="3175000" cy="3171825"/>
            </a:xfrm>
          </p:grpSpPr>
          <p:sp>
            <p:nvSpPr>
              <p:cNvPr id="11" name="Oval 39"/>
              <p:cNvSpPr>
                <a:spLocks noChangeArrowheads="1"/>
              </p:cNvSpPr>
              <p:nvPr/>
            </p:nvSpPr>
            <p:spPr bwMode="auto">
              <a:xfrm>
                <a:off x="4470400" y="4495800"/>
                <a:ext cx="3175000" cy="3171825"/>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12" name="Oval 40"/>
              <p:cNvSpPr>
                <a:spLocks noChangeArrowheads="1"/>
              </p:cNvSpPr>
              <p:nvPr/>
            </p:nvSpPr>
            <p:spPr bwMode="auto">
              <a:xfrm>
                <a:off x="53578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 name="Oval 41"/>
              <p:cNvSpPr>
                <a:spLocks noChangeArrowheads="1"/>
              </p:cNvSpPr>
              <p:nvPr/>
            </p:nvSpPr>
            <p:spPr bwMode="auto">
              <a:xfrm>
                <a:off x="64754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 name="Freeform 42"/>
              <p:cNvSpPr>
                <a:spLocks noEditPoints="1"/>
              </p:cNvSpPr>
              <p:nvPr/>
            </p:nvSpPr>
            <p:spPr bwMode="auto">
              <a:xfrm>
                <a:off x="5000625" y="5457825"/>
                <a:ext cx="2117725" cy="1092200"/>
              </a:xfrm>
              <a:custGeom>
                <a:avLst/>
                <a:gdLst>
                  <a:gd name="T0" fmla="*/ 0 w 563"/>
                  <a:gd name="T1" fmla="*/ 169 h 290"/>
                  <a:gd name="T2" fmla="*/ 85 w 563"/>
                  <a:gd name="T3" fmla="*/ 290 h 290"/>
                  <a:gd name="T4" fmla="*/ 189 w 563"/>
                  <a:gd name="T5" fmla="*/ 290 h 290"/>
                  <a:gd name="T6" fmla="*/ 434 w 563"/>
                  <a:gd name="T7" fmla="*/ 238 h 290"/>
                  <a:gd name="T8" fmla="*/ 563 w 563"/>
                  <a:gd name="T9" fmla="*/ 290 h 290"/>
                  <a:gd name="T10" fmla="*/ 153 w 563"/>
                  <a:gd name="T11" fmla="*/ 0 h 290"/>
                  <a:gd name="T12" fmla="*/ 254 w 563"/>
                  <a:gd name="T13" fmla="*/ 169 h 290"/>
                  <a:gd name="T14" fmla="*/ 228 w 563"/>
                  <a:gd name="T15" fmla="*/ 169 h 290"/>
                  <a:gd name="T16" fmla="*/ 201 w 563"/>
                  <a:gd name="T17" fmla="*/ 169 h 290"/>
                  <a:gd name="T18" fmla="*/ 175 w 563"/>
                  <a:gd name="T19" fmla="*/ 169 h 290"/>
                  <a:gd name="T20" fmla="*/ 149 w 563"/>
                  <a:gd name="T21" fmla="*/ 169 h 290"/>
                  <a:gd name="T22" fmla="*/ 122 w 563"/>
                  <a:gd name="T23" fmla="*/ 169 h 290"/>
                  <a:gd name="T24" fmla="*/ 96 w 563"/>
                  <a:gd name="T25" fmla="*/ 169 h 290"/>
                  <a:gd name="T26" fmla="*/ 69 w 563"/>
                  <a:gd name="T27" fmla="*/ 169 h 290"/>
                  <a:gd name="T28" fmla="*/ 50 w 563"/>
                  <a:gd name="T29" fmla="*/ 169 h 290"/>
                  <a:gd name="T30" fmla="*/ 43 w 563"/>
                  <a:gd name="T31" fmla="*/ 169 h 290"/>
                  <a:gd name="T32" fmla="*/ 16 w 563"/>
                  <a:gd name="T33" fmla="*/ 169 h 290"/>
                  <a:gd name="T34" fmla="*/ 43 w 563"/>
                  <a:gd name="T35" fmla="*/ 139 h 290"/>
                  <a:gd name="T36" fmla="*/ 69 w 563"/>
                  <a:gd name="T37" fmla="*/ 109 h 290"/>
                  <a:gd name="T38" fmla="*/ 96 w 563"/>
                  <a:gd name="T39" fmla="*/ 80 h 290"/>
                  <a:gd name="T40" fmla="*/ 122 w 563"/>
                  <a:gd name="T41" fmla="*/ 50 h 290"/>
                  <a:gd name="T42" fmla="*/ 149 w 563"/>
                  <a:gd name="T43" fmla="*/ 20 h 290"/>
                  <a:gd name="T44" fmla="*/ 162 w 563"/>
                  <a:gd name="T45" fmla="*/ 11 h 290"/>
                  <a:gd name="T46" fmla="*/ 188 w 563"/>
                  <a:gd name="T47" fmla="*/ 11 h 290"/>
                  <a:gd name="T48" fmla="*/ 215 w 563"/>
                  <a:gd name="T49" fmla="*/ 11 h 290"/>
                  <a:gd name="T50" fmla="*/ 241 w 563"/>
                  <a:gd name="T51" fmla="*/ 11 h 290"/>
                  <a:gd name="T52" fmla="*/ 268 w 563"/>
                  <a:gd name="T53" fmla="*/ 11 h 290"/>
                  <a:gd name="T54" fmla="*/ 512 w 563"/>
                  <a:gd name="T55" fmla="*/ 104 h 290"/>
                  <a:gd name="T56" fmla="*/ 461 w 563"/>
                  <a:gd name="T57" fmla="*/ 155 h 290"/>
                  <a:gd name="T58" fmla="*/ 434 w 563"/>
                  <a:gd name="T59" fmla="*/ 104 h 290"/>
                  <a:gd name="T60" fmla="*/ 382 w 563"/>
                  <a:gd name="T61" fmla="*/ 77 h 290"/>
                  <a:gd name="T62" fmla="*/ 434 w 563"/>
                  <a:gd name="T63" fmla="*/ 25 h 290"/>
                  <a:gd name="T64" fmla="*/ 461 w 563"/>
                  <a:gd name="T65" fmla="*/ 77 h 290"/>
                  <a:gd name="T66" fmla="*/ 512 w 563"/>
                  <a:gd name="T67" fmla="*/ 10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290">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5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4" name="组合 3"/>
          <p:cNvGrpSpPr/>
          <p:nvPr/>
        </p:nvGrpSpPr>
        <p:grpSpPr>
          <a:xfrm>
            <a:off x="836547" y="2553454"/>
            <a:ext cx="2364291" cy="2816772"/>
            <a:chOff x="640110" y="1915090"/>
            <a:chExt cx="1773218" cy="2112579"/>
          </a:xfrm>
        </p:grpSpPr>
        <p:sp>
          <p:nvSpPr>
            <p:cNvPr id="46" name="矩形 45"/>
            <p:cNvSpPr/>
            <p:nvPr/>
          </p:nvSpPr>
          <p:spPr>
            <a:xfrm>
              <a:off x="640110" y="1915090"/>
              <a:ext cx="1773218" cy="343110"/>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47" name="矩形 46"/>
            <p:cNvSpPr/>
            <p:nvPr/>
          </p:nvSpPr>
          <p:spPr>
            <a:xfrm>
              <a:off x="640110" y="2258200"/>
              <a:ext cx="1773218" cy="17694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8" name="文本框 29"/>
            <p:cNvSpPr txBox="1"/>
            <p:nvPr/>
          </p:nvSpPr>
          <p:spPr>
            <a:xfrm>
              <a:off x="930644" y="1922171"/>
              <a:ext cx="1342656" cy="315423"/>
            </a:xfrm>
            <a:prstGeom prst="rect">
              <a:avLst/>
            </a:prstGeom>
            <a:noFill/>
          </p:spPr>
          <p:txBody>
            <a:bodyPr wrap="square" rtlCol="0">
              <a:spAutoFit/>
            </a:bodyPr>
            <a:lstStyle/>
            <a:p>
              <a:pPr algn="ctr"/>
              <a:r>
                <a:rPr lang="zh-CN" altLang="en-US" sz="2135" dirty="0">
                  <a:solidFill>
                    <a:schemeClr val="bg1"/>
                  </a:solidFill>
                  <a:latin typeface="微软雅黑" panose="020B0503020204020204" charset="-122"/>
                  <a:ea typeface="微软雅黑" panose="020B0503020204020204" charset="-122"/>
                </a:rPr>
                <a:t>标题文字</a:t>
              </a:r>
            </a:p>
          </p:txBody>
        </p:sp>
        <p:sp>
          <p:nvSpPr>
            <p:cNvPr id="52" name="文本框 33"/>
            <p:cNvSpPr txBox="1"/>
            <p:nvPr/>
          </p:nvSpPr>
          <p:spPr>
            <a:xfrm>
              <a:off x="905244" y="2557147"/>
              <a:ext cx="1342656" cy="1177245"/>
            </a:xfrm>
            <a:prstGeom prst="rect">
              <a:avLst/>
            </a:prstGeom>
            <a:noFill/>
          </p:spPr>
          <p:txBody>
            <a:bodyPr wrap="square" rtlCol="0">
              <a:spAutoFit/>
            </a:bodyPr>
            <a:lstStyle/>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p:txBody>
        </p:sp>
      </p:grpSp>
      <p:grpSp>
        <p:nvGrpSpPr>
          <p:cNvPr id="58" name="组合 57"/>
          <p:cNvGrpSpPr/>
          <p:nvPr/>
        </p:nvGrpSpPr>
        <p:grpSpPr>
          <a:xfrm>
            <a:off x="3536852" y="2553454"/>
            <a:ext cx="2364291" cy="2816772"/>
            <a:chOff x="640110" y="1915090"/>
            <a:chExt cx="1773218" cy="2112579"/>
          </a:xfrm>
        </p:grpSpPr>
        <p:sp>
          <p:nvSpPr>
            <p:cNvPr id="59" name="矩形 58"/>
            <p:cNvSpPr/>
            <p:nvPr/>
          </p:nvSpPr>
          <p:spPr>
            <a:xfrm>
              <a:off x="640110" y="1915090"/>
              <a:ext cx="1773218" cy="343110"/>
            </a:xfrm>
            <a:prstGeom prst="rect">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60" name="矩形 59"/>
            <p:cNvSpPr/>
            <p:nvPr/>
          </p:nvSpPr>
          <p:spPr>
            <a:xfrm>
              <a:off x="640110" y="2258200"/>
              <a:ext cx="1773218" cy="17694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1" name="文本框 29"/>
            <p:cNvSpPr txBox="1"/>
            <p:nvPr/>
          </p:nvSpPr>
          <p:spPr>
            <a:xfrm>
              <a:off x="930644" y="1922171"/>
              <a:ext cx="1342656" cy="315423"/>
            </a:xfrm>
            <a:prstGeom prst="rect">
              <a:avLst/>
            </a:prstGeom>
            <a:noFill/>
          </p:spPr>
          <p:txBody>
            <a:bodyPr wrap="square" rtlCol="0">
              <a:spAutoFit/>
            </a:bodyPr>
            <a:lstStyle/>
            <a:p>
              <a:pPr algn="ctr"/>
              <a:r>
                <a:rPr lang="zh-CN" altLang="en-US" sz="2135" dirty="0">
                  <a:solidFill>
                    <a:schemeClr val="bg1"/>
                  </a:solidFill>
                  <a:latin typeface="微软雅黑" panose="020B0503020204020204" charset="-122"/>
                  <a:ea typeface="微软雅黑" panose="020B0503020204020204" charset="-122"/>
                </a:rPr>
                <a:t>标题文字</a:t>
              </a:r>
            </a:p>
          </p:txBody>
        </p:sp>
        <p:sp>
          <p:nvSpPr>
            <p:cNvPr id="62" name="文本框 33"/>
            <p:cNvSpPr txBox="1"/>
            <p:nvPr/>
          </p:nvSpPr>
          <p:spPr>
            <a:xfrm>
              <a:off x="905244" y="2557147"/>
              <a:ext cx="1342656" cy="1177245"/>
            </a:xfrm>
            <a:prstGeom prst="rect">
              <a:avLst/>
            </a:prstGeom>
            <a:noFill/>
          </p:spPr>
          <p:txBody>
            <a:bodyPr wrap="square" rtlCol="0">
              <a:spAutoFit/>
            </a:bodyPr>
            <a:lstStyle/>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p:txBody>
        </p:sp>
      </p:grpSp>
      <p:grpSp>
        <p:nvGrpSpPr>
          <p:cNvPr id="63" name="组合 62"/>
          <p:cNvGrpSpPr/>
          <p:nvPr/>
        </p:nvGrpSpPr>
        <p:grpSpPr>
          <a:xfrm>
            <a:off x="6237157" y="2553454"/>
            <a:ext cx="2364291" cy="2816772"/>
            <a:chOff x="640110" y="1915090"/>
            <a:chExt cx="1773218" cy="2112579"/>
          </a:xfrm>
        </p:grpSpPr>
        <p:sp>
          <p:nvSpPr>
            <p:cNvPr id="64" name="矩形 63"/>
            <p:cNvSpPr/>
            <p:nvPr/>
          </p:nvSpPr>
          <p:spPr>
            <a:xfrm>
              <a:off x="640110" y="1915090"/>
              <a:ext cx="1773218" cy="343110"/>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65" name="矩形 64"/>
            <p:cNvSpPr/>
            <p:nvPr/>
          </p:nvSpPr>
          <p:spPr>
            <a:xfrm>
              <a:off x="640110" y="2258200"/>
              <a:ext cx="1773218" cy="17694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6" name="文本框 29"/>
            <p:cNvSpPr txBox="1"/>
            <p:nvPr/>
          </p:nvSpPr>
          <p:spPr>
            <a:xfrm>
              <a:off x="930644" y="1922171"/>
              <a:ext cx="1342656" cy="315423"/>
            </a:xfrm>
            <a:prstGeom prst="rect">
              <a:avLst/>
            </a:prstGeom>
            <a:noFill/>
          </p:spPr>
          <p:txBody>
            <a:bodyPr wrap="square" rtlCol="0">
              <a:spAutoFit/>
            </a:bodyPr>
            <a:lstStyle/>
            <a:p>
              <a:pPr algn="ctr"/>
              <a:r>
                <a:rPr lang="zh-CN" altLang="en-US" sz="2135" dirty="0">
                  <a:solidFill>
                    <a:schemeClr val="bg1"/>
                  </a:solidFill>
                  <a:latin typeface="微软雅黑" panose="020B0503020204020204" charset="-122"/>
                  <a:ea typeface="微软雅黑" panose="020B0503020204020204" charset="-122"/>
                </a:rPr>
                <a:t>标题文字</a:t>
              </a:r>
            </a:p>
          </p:txBody>
        </p:sp>
        <p:sp>
          <p:nvSpPr>
            <p:cNvPr id="67" name="文本框 33"/>
            <p:cNvSpPr txBox="1"/>
            <p:nvPr/>
          </p:nvSpPr>
          <p:spPr>
            <a:xfrm>
              <a:off x="905244" y="2557147"/>
              <a:ext cx="1342656" cy="1177245"/>
            </a:xfrm>
            <a:prstGeom prst="rect">
              <a:avLst/>
            </a:prstGeom>
            <a:noFill/>
          </p:spPr>
          <p:txBody>
            <a:bodyPr wrap="square" rtlCol="0">
              <a:spAutoFit/>
            </a:bodyPr>
            <a:lstStyle/>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p:txBody>
        </p:sp>
      </p:grpSp>
      <p:grpSp>
        <p:nvGrpSpPr>
          <p:cNvPr id="68" name="组合 67"/>
          <p:cNvGrpSpPr/>
          <p:nvPr/>
        </p:nvGrpSpPr>
        <p:grpSpPr>
          <a:xfrm>
            <a:off x="8937461" y="2553454"/>
            <a:ext cx="2364291" cy="2816772"/>
            <a:chOff x="640110" y="1915090"/>
            <a:chExt cx="1773218" cy="2112579"/>
          </a:xfrm>
        </p:grpSpPr>
        <p:sp>
          <p:nvSpPr>
            <p:cNvPr id="69" name="矩形 68"/>
            <p:cNvSpPr/>
            <p:nvPr/>
          </p:nvSpPr>
          <p:spPr>
            <a:xfrm>
              <a:off x="640110" y="1915090"/>
              <a:ext cx="1773218" cy="343110"/>
            </a:xfrm>
            <a:prstGeom prst="rect">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70" name="矩形 69"/>
            <p:cNvSpPr/>
            <p:nvPr/>
          </p:nvSpPr>
          <p:spPr>
            <a:xfrm>
              <a:off x="640110" y="2258200"/>
              <a:ext cx="1773218" cy="17694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71" name="文本框 29"/>
            <p:cNvSpPr txBox="1"/>
            <p:nvPr/>
          </p:nvSpPr>
          <p:spPr>
            <a:xfrm>
              <a:off x="930644" y="1922171"/>
              <a:ext cx="1342656" cy="315423"/>
            </a:xfrm>
            <a:prstGeom prst="rect">
              <a:avLst/>
            </a:prstGeom>
            <a:noFill/>
          </p:spPr>
          <p:txBody>
            <a:bodyPr wrap="square" rtlCol="0">
              <a:spAutoFit/>
            </a:bodyPr>
            <a:lstStyle/>
            <a:p>
              <a:pPr algn="ctr"/>
              <a:r>
                <a:rPr lang="zh-CN" altLang="en-US" sz="2135" dirty="0">
                  <a:solidFill>
                    <a:schemeClr val="bg1"/>
                  </a:solidFill>
                  <a:latin typeface="微软雅黑" panose="020B0503020204020204" charset="-122"/>
                  <a:ea typeface="微软雅黑" panose="020B0503020204020204" charset="-122"/>
                </a:rPr>
                <a:t>标题文字</a:t>
              </a:r>
            </a:p>
          </p:txBody>
        </p:sp>
        <p:sp>
          <p:nvSpPr>
            <p:cNvPr id="72" name="文本框 33"/>
            <p:cNvSpPr txBox="1"/>
            <p:nvPr/>
          </p:nvSpPr>
          <p:spPr>
            <a:xfrm>
              <a:off x="905244" y="2557147"/>
              <a:ext cx="1342656" cy="1177245"/>
            </a:xfrm>
            <a:prstGeom prst="rect">
              <a:avLst/>
            </a:prstGeom>
            <a:noFill/>
          </p:spPr>
          <p:txBody>
            <a:bodyPr wrap="square" rtlCol="0">
              <a:spAutoFit/>
            </a:bodyPr>
            <a:lstStyle/>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 fill="hold"/>
                                        <p:tgtEl>
                                          <p:spTgt spid="58"/>
                                        </p:tgtEl>
                                        <p:attrNameLst>
                                          <p:attrName>ppt_x</p:attrName>
                                        </p:attrNameLst>
                                      </p:cBhvr>
                                      <p:tavLst>
                                        <p:tav tm="0">
                                          <p:val>
                                            <p:strVal val="#ppt_x"/>
                                          </p:val>
                                        </p:tav>
                                        <p:tav tm="100000">
                                          <p:val>
                                            <p:strVal val="#ppt_x"/>
                                          </p:val>
                                        </p:tav>
                                      </p:tavLst>
                                    </p:anim>
                                    <p:anim calcmode="lin" valueType="num">
                                      <p:cBhvr additive="base">
                                        <p:cTn id="18" dur="500" fill="hold"/>
                                        <p:tgtEl>
                                          <p:spTgt spid="5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additive="base">
                                        <p:cTn id="22" dur="500" fill="hold"/>
                                        <p:tgtEl>
                                          <p:spTgt spid="63"/>
                                        </p:tgtEl>
                                        <p:attrNameLst>
                                          <p:attrName>ppt_x</p:attrName>
                                        </p:attrNameLst>
                                      </p:cBhvr>
                                      <p:tavLst>
                                        <p:tav tm="0">
                                          <p:val>
                                            <p:strVal val="#ppt_x"/>
                                          </p:val>
                                        </p:tav>
                                        <p:tav tm="100000">
                                          <p:val>
                                            <p:strVal val="#ppt_x"/>
                                          </p:val>
                                        </p:tav>
                                      </p:tavLst>
                                    </p:anim>
                                    <p:anim calcmode="lin" valueType="num">
                                      <p:cBhvr additive="base">
                                        <p:cTn id="23" dur="500" fill="hold"/>
                                        <p:tgtEl>
                                          <p:spTgt spid="6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500" fill="hold"/>
                                        <p:tgtEl>
                                          <p:spTgt spid="68"/>
                                        </p:tgtEl>
                                        <p:attrNameLst>
                                          <p:attrName>ppt_x</p:attrName>
                                        </p:attrNameLst>
                                      </p:cBhvr>
                                      <p:tavLst>
                                        <p:tav tm="0">
                                          <p:val>
                                            <p:strVal val="#ppt_x"/>
                                          </p:val>
                                        </p:tav>
                                        <p:tav tm="100000">
                                          <p:val>
                                            <p:strVal val="#ppt_x"/>
                                          </p:val>
                                        </p:tav>
                                      </p:tavLst>
                                    </p:anim>
                                    <p:anim calcmode="lin" valueType="num">
                                      <p:cBhvr additive="base">
                                        <p:cTn id="28"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97" name="任意多边形 96"/>
          <p:cNvSpPr/>
          <p:nvPr/>
        </p:nvSpPr>
        <p:spPr>
          <a:xfrm>
            <a:off x="3487170" y="2333564"/>
            <a:ext cx="5177711" cy="2789873"/>
          </a:xfrm>
          <a:custGeom>
            <a:avLst/>
            <a:gdLst>
              <a:gd name="connsiteX0" fmla="*/ 200025 w 6072187"/>
              <a:gd name="connsiteY0" fmla="*/ 700088 h 3271838"/>
              <a:gd name="connsiteX1" fmla="*/ 3000375 w 6072187"/>
              <a:gd name="connsiteY1" fmla="*/ 2286000 h 3271838"/>
              <a:gd name="connsiteX2" fmla="*/ 4914900 w 6072187"/>
              <a:gd name="connsiteY2" fmla="*/ 0 h 3271838"/>
              <a:gd name="connsiteX3" fmla="*/ 6072187 w 6072187"/>
              <a:gd name="connsiteY3" fmla="*/ 3171825 h 3271838"/>
              <a:gd name="connsiteX4" fmla="*/ 3000375 w 6072187"/>
              <a:gd name="connsiteY4" fmla="*/ 2343150 h 3271838"/>
              <a:gd name="connsiteX5" fmla="*/ 0 w 6072187"/>
              <a:gd name="connsiteY5" fmla="*/ 3271838 h 3271838"/>
              <a:gd name="connsiteX6" fmla="*/ 200025 w 6072187"/>
              <a:gd name="connsiteY6" fmla="*/ 700088 h 327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2187" h="3271838">
                <a:moveTo>
                  <a:pt x="200025" y="700088"/>
                </a:moveTo>
                <a:lnTo>
                  <a:pt x="3000375" y="2286000"/>
                </a:lnTo>
                <a:lnTo>
                  <a:pt x="4914900" y="0"/>
                </a:lnTo>
                <a:lnTo>
                  <a:pt x="6072187" y="3171825"/>
                </a:lnTo>
                <a:lnTo>
                  <a:pt x="3000375" y="2343150"/>
                </a:lnTo>
                <a:lnTo>
                  <a:pt x="0" y="3271838"/>
                </a:lnTo>
                <a:lnTo>
                  <a:pt x="200025" y="700088"/>
                </a:lnTo>
                <a:close/>
              </a:path>
            </a:pathLst>
          </a:custGeom>
          <a:noFill/>
          <a:ln w="19050">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35"/>
          </a:p>
        </p:txBody>
      </p:sp>
      <p:sp>
        <p:nvSpPr>
          <p:cNvPr id="100" name="椭圆 99"/>
          <p:cNvSpPr/>
          <p:nvPr/>
        </p:nvSpPr>
        <p:spPr>
          <a:xfrm>
            <a:off x="4946404" y="3235095"/>
            <a:ext cx="2119816" cy="2119816"/>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04" name="文本框 15"/>
          <p:cNvSpPr txBox="1">
            <a:spLocks noChangeArrowheads="1"/>
          </p:cNvSpPr>
          <p:nvPr/>
        </p:nvSpPr>
        <p:spPr bwMode="auto">
          <a:xfrm>
            <a:off x="5213953" y="4046251"/>
            <a:ext cx="1550424" cy="502766"/>
          </a:xfrm>
          <a:prstGeom prst="rect">
            <a:avLst/>
          </a:prstGeom>
          <a:noFill/>
          <a:ln w="9525">
            <a:noFill/>
            <a:miter lim="800000"/>
          </a:ln>
        </p:spPr>
        <p:txBody>
          <a:bodyPr wrap="none">
            <a:spAutoFit/>
          </a:bodyPr>
          <a:lstStyle/>
          <a:p>
            <a:r>
              <a:rPr lang="zh-CN" altLang="en-US" sz="2665" dirty="0">
                <a:solidFill>
                  <a:schemeClr val="bg2"/>
                </a:solidFill>
                <a:latin typeface="微软雅黑" panose="020B0503020204020204" charset="-122"/>
                <a:ea typeface="微软雅黑" panose="020B0503020204020204" charset="-122"/>
              </a:rPr>
              <a:t>标题文字</a:t>
            </a:r>
          </a:p>
        </p:txBody>
      </p:sp>
      <p:sp>
        <p:nvSpPr>
          <p:cNvPr id="107" name="椭圆 106"/>
          <p:cNvSpPr/>
          <p:nvPr/>
        </p:nvSpPr>
        <p:spPr>
          <a:xfrm>
            <a:off x="6764355" y="1742019"/>
            <a:ext cx="1644685" cy="1644684"/>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09" name="文本框 16"/>
          <p:cNvSpPr txBox="1">
            <a:spLocks noChangeArrowheads="1"/>
          </p:cNvSpPr>
          <p:nvPr/>
        </p:nvSpPr>
        <p:spPr bwMode="auto">
          <a:xfrm>
            <a:off x="6978379" y="2362369"/>
            <a:ext cx="1210588" cy="400110"/>
          </a:xfrm>
          <a:prstGeom prst="rect">
            <a:avLst/>
          </a:prstGeom>
          <a:noFill/>
          <a:ln w="9525">
            <a:noFill/>
            <a:miter lim="800000"/>
          </a:ln>
        </p:spPr>
        <p:txBody>
          <a:bodyPr wrap="none">
            <a:spAutoFit/>
          </a:bodyPr>
          <a:lstStyle/>
          <a:p>
            <a:r>
              <a:rPr lang="zh-CN" altLang="en-US" sz="2000" dirty="0">
                <a:solidFill>
                  <a:schemeClr val="tx2"/>
                </a:solidFill>
                <a:latin typeface="微软雅黑" panose="020B0503020204020204" charset="-122"/>
                <a:ea typeface="微软雅黑" panose="020B0503020204020204" charset="-122"/>
              </a:rPr>
              <a:t>标题文字</a:t>
            </a:r>
          </a:p>
        </p:txBody>
      </p:sp>
      <p:sp>
        <p:nvSpPr>
          <p:cNvPr id="112" name="椭圆 111"/>
          <p:cNvSpPr/>
          <p:nvPr/>
        </p:nvSpPr>
        <p:spPr>
          <a:xfrm>
            <a:off x="2929465" y="2112919"/>
            <a:ext cx="1353651" cy="1353651"/>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0" name="椭圆 129"/>
          <p:cNvSpPr/>
          <p:nvPr/>
        </p:nvSpPr>
        <p:spPr>
          <a:xfrm>
            <a:off x="2811697" y="4295004"/>
            <a:ext cx="1471419" cy="147141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3" name="椭圆 132"/>
          <p:cNvSpPr/>
          <p:nvPr/>
        </p:nvSpPr>
        <p:spPr>
          <a:xfrm>
            <a:off x="7728154" y="4175882"/>
            <a:ext cx="1610844" cy="1610844"/>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4" name="文本框 19"/>
          <p:cNvSpPr txBox="1">
            <a:spLocks noChangeArrowheads="1"/>
          </p:cNvSpPr>
          <p:nvPr/>
        </p:nvSpPr>
        <p:spPr bwMode="auto">
          <a:xfrm>
            <a:off x="7900775" y="4769881"/>
            <a:ext cx="1210588" cy="400110"/>
          </a:xfrm>
          <a:prstGeom prst="rect">
            <a:avLst/>
          </a:prstGeom>
          <a:noFill/>
          <a:ln w="9525">
            <a:noFill/>
            <a:miter lim="800000"/>
          </a:ln>
        </p:spPr>
        <p:txBody>
          <a:bodyPr wrap="none">
            <a:spAutoFit/>
          </a:bodyPr>
          <a:lstStyle/>
          <a:p>
            <a:r>
              <a:rPr lang="zh-CN" altLang="en-US" sz="2000" dirty="0">
                <a:solidFill>
                  <a:schemeClr val="bg2"/>
                </a:solidFill>
                <a:latin typeface="微软雅黑" panose="020B0503020204020204" charset="-122"/>
                <a:ea typeface="微软雅黑" panose="020B0503020204020204" charset="-122"/>
              </a:rPr>
              <a:t>标题文字</a:t>
            </a:r>
          </a:p>
        </p:txBody>
      </p:sp>
      <p:sp>
        <p:nvSpPr>
          <p:cNvPr id="135" name="椭圆 134"/>
          <p:cNvSpPr/>
          <p:nvPr/>
        </p:nvSpPr>
        <p:spPr>
          <a:xfrm>
            <a:off x="6880770" y="5407704"/>
            <a:ext cx="506265" cy="506265"/>
          </a:xfrm>
          <a:prstGeom prst="ellipse">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6" name="椭圆 135"/>
          <p:cNvSpPr/>
          <p:nvPr/>
        </p:nvSpPr>
        <p:spPr>
          <a:xfrm>
            <a:off x="1799167" y="3734593"/>
            <a:ext cx="675472" cy="675471"/>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7" name="椭圆 136"/>
          <p:cNvSpPr/>
          <p:nvPr/>
        </p:nvSpPr>
        <p:spPr>
          <a:xfrm>
            <a:off x="8946439" y="2297015"/>
            <a:ext cx="675472" cy="674117"/>
          </a:xfrm>
          <a:prstGeom prst="ellipse">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8" name="椭圆 137"/>
          <p:cNvSpPr/>
          <p:nvPr/>
        </p:nvSpPr>
        <p:spPr>
          <a:xfrm>
            <a:off x="9777580" y="4477745"/>
            <a:ext cx="448059" cy="448059"/>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9" name="椭圆 138"/>
          <p:cNvSpPr/>
          <p:nvPr/>
        </p:nvSpPr>
        <p:spPr>
          <a:xfrm>
            <a:off x="5085830" y="1928823"/>
            <a:ext cx="621325" cy="621325"/>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40" name="文本框 19"/>
          <p:cNvSpPr txBox="1">
            <a:spLocks noChangeArrowheads="1"/>
          </p:cNvSpPr>
          <p:nvPr/>
        </p:nvSpPr>
        <p:spPr bwMode="auto">
          <a:xfrm>
            <a:off x="2972874" y="2595973"/>
            <a:ext cx="1210588" cy="400110"/>
          </a:xfrm>
          <a:prstGeom prst="rect">
            <a:avLst/>
          </a:prstGeom>
          <a:noFill/>
          <a:ln w="9525">
            <a:noFill/>
            <a:miter lim="800000"/>
          </a:ln>
        </p:spPr>
        <p:txBody>
          <a:bodyPr wrap="none">
            <a:spAutoFit/>
          </a:bodyPr>
          <a:lstStyle/>
          <a:p>
            <a:r>
              <a:rPr lang="zh-CN" altLang="en-US" sz="2000" dirty="0">
                <a:solidFill>
                  <a:schemeClr val="bg2"/>
                </a:solidFill>
                <a:latin typeface="微软雅黑" panose="020B0503020204020204" charset="-122"/>
                <a:ea typeface="微软雅黑" panose="020B0503020204020204" charset="-122"/>
              </a:rPr>
              <a:t>标题文字</a:t>
            </a:r>
          </a:p>
        </p:txBody>
      </p:sp>
      <p:sp>
        <p:nvSpPr>
          <p:cNvPr id="141" name="文本框 16"/>
          <p:cNvSpPr txBox="1">
            <a:spLocks noChangeArrowheads="1"/>
          </p:cNvSpPr>
          <p:nvPr/>
        </p:nvSpPr>
        <p:spPr bwMode="auto">
          <a:xfrm>
            <a:off x="2911335" y="4782751"/>
            <a:ext cx="1210588" cy="400110"/>
          </a:xfrm>
          <a:prstGeom prst="rect">
            <a:avLst/>
          </a:prstGeom>
          <a:noFill/>
          <a:ln w="9525">
            <a:noFill/>
            <a:miter lim="800000"/>
          </a:ln>
        </p:spPr>
        <p:txBody>
          <a:bodyPr wrap="none">
            <a:spAutoFit/>
          </a:bodyPr>
          <a:lstStyle/>
          <a:p>
            <a:r>
              <a:rPr lang="zh-CN" altLang="en-US" sz="2000" dirty="0">
                <a:solidFill>
                  <a:schemeClr val="tx2"/>
                </a:solidFill>
                <a:latin typeface="微软雅黑" panose="020B0503020204020204" charset="-122"/>
                <a:ea typeface="微软雅黑" panose="020B0503020204020204" charset="-122"/>
              </a:rPr>
              <a:t>标题文字</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7"/>
                                        </p:tgtEl>
                                        <p:attrNameLst>
                                          <p:attrName>style.visibility</p:attrName>
                                        </p:attrNameLst>
                                      </p:cBhvr>
                                      <p:to>
                                        <p:strVal val="visible"/>
                                      </p:to>
                                    </p:set>
                                    <p:anim calcmode="lin" valueType="num">
                                      <p:cBhvr>
                                        <p:cTn id="13" dur="500" fill="hold"/>
                                        <p:tgtEl>
                                          <p:spTgt spid="97"/>
                                        </p:tgtEl>
                                        <p:attrNameLst>
                                          <p:attrName>ppt_w</p:attrName>
                                        </p:attrNameLst>
                                      </p:cBhvr>
                                      <p:tavLst>
                                        <p:tav tm="0">
                                          <p:val>
                                            <p:fltVal val="0"/>
                                          </p:val>
                                        </p:tav>
                                        <p:tav tm="100000">
                                          <p:val>
                                            <p:strVal val="#ppt_w"/>
                                          </p:val>
                                        </p:tav>
                                      </p:tavLst>
                                    </p:anim>
                                    <p:anim calcmode="lin" valueType="num">
                                      <p:cBhvr>
                                        <p:cTn id="14" dur="500" fill="hold"/>
                                        <p:tgtEl>
                                          <p:spTgt spid="97"/>
                                        </p:tgtEl>
                                        <p:attrNameLst>
                                          <p:attrName>ppt_h</p:attrName>
                                        </p:attrNameLst>
                                      </p:cBhvr>
                                      <p:tavLst>
                                        <p:tav tm="0">
                                          <p:val>
                                            <p:fltVal val="0"/>
                                          </p:val>
                                        </p:tav>
                                        <p:tav tm="100000">
                                          <p:val>
                                            <p:strVal val="#ppt_h"/>
                                          </p:val>
                                        </p:tav>
                                      </p:tavLst>
                                    </p:anim>
                                    <p:animEffect transition="in" filter="fade">
                                      <p:cBhvr>
                                        <p:cTn id="15" dur="500"/>
                                        <p:tgtEl>
                                          <p:spTgt spid="9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cBhvr>
                                        <p:cTn id="23" dur="500" fill="hold"/>
                                        <p:tgtEl>
                                          <p:spTgt spid="104"/>
                                        </p:tgtEl>
                                        <p:attrNameLst>
                                          <p:attrName>ppt_w</p:attrName>
                                        </p:attrNameLst>
                                      </p:cBhvr>
                                      <p:tavLst>
                                        <p:tav tm="0">
                                          <p:val>
                                            <p:fltVal val="0"/>
                                          </p:val>
                                        </p:tav>
                                        <p:tav tm="100000">
                                          <p:val>
                                            <p:strVal val="#ppt_w"/>
                                          </p:val>
                                        </p:tav>
                                      </p:tavLst>
                                    </p:anim>
                                    <p:anim calcmode="lin" valueType="num">
                                      <p:cBhvr>
                                        <p:cTn id="24" dur="500" fill="hold"/>
                                        <p:tgtEl>
                                          <p:spTgt spid="104"/>
                                        </p:tgtEl>
                                        <p:attrNameLst>
                                          <p:attrName>ppt_h</p:attrName>
                                        </p:attrNameLst>
                                      </p:cBhvr>
                                      <p:tavLst>
                                        <p:tav tm="0">
                                          <p:val>
                                            <p:fltVal val="0"/>
                                          </p:val>
                                        </p:tav>
                                        <p:tav tm="100000">
                                          <p:val>
                                            <p:strVal val="#ppt_h"/>
                                          </p:val>
                                        </p:tav>
                                      </p:tavLst>
                                    </p:anim>
                                    <p:animEffect transition="in" filter="fade">
                                      <p:cBhvr>
                                        <p:cTn id="25" dur="500"/>
                                        <p:tgtEl>
                                          <p:spTgt spid="10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07"/>
                                        </p:tgtEl>
                                        <p:attrNameLst>
                                          <p:attrName>style.visibility</p:attrName>
                                        </p:attrNameLst>
                                      </p:cBhvr>
                                      <p:to>
                                        <p:strVal val="visible"/>
                                      </p:to>
                                    </p:set>
                                    <p:anim calcmode="lin" valueType="num">
                                      <p:cBhvr>
                                        <p:cTn id="28" dur="500" fill="hold"/>
                                        <p:tgtEl>
                                          <p:spTgt spid="107"/>
                                        </p:tgtEl>
                                        <p:attrNameLst>
                                          <p:attrName>ppt_w</p:attrName>
                                        </p:attrNameLst>
                                      </p:cBhvr>
                                      <p:tavLst>
                                        <p:tav tm="0">
                                          <p:val>
                                            <p:fltVal val="0"/>
                                          </p:val>
                                        </p:tav>
                                        <p:tav tm="100000">
                                          <p:val>
                                            <p:strVal val="#ppt_w"/>
                                          </p:val>
                                        </p:tav>
                                      </p:tavLst>
                                    </p:anim>
                                    <p:anim calcmode="lin" valueType="num">
                                      <p:cBhvr>
                                        <p:cTn id="29" dur="500" fill="hold"/>
                                        <p:tgtEl>
                                          <p:spTgt spid="107"/>
                                        </p:tgtEl>
                                        <p:attrNameLst>
                                          <p:attrName>ppt_h</p:attrName>
                                        </p:attrNameLst>
                                      </p:cBhvr>
                                      <p:tavLst>
                                        <p:tav tm="0">
                                          <p:val>
                                            <p:fltVal val="0"/>
                                          </p:val>
                                        </p:tav>
                                        <p:tav tm="100000">
                                          <p:val>
                                            <p:strVal val="#ppt_h"/>
                                          </p:val>
                                        </p:tav>
                                      </p:tavLst>
                                    </p:anim>
                                    <p:animEffect transition="in" filter="fade">
                                      <p:cBhvr>
                                        <p:cTn id="30" dur="500"/>
                                        <p:tgtEl>
                                          <p:spTgt spid="10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09"/>
                                        </p:tgtEl>
                                        <p:attrNameLst>
                                          <p:attrName>style.visibility</p:attrName>
                                        </p:attrNameLst>
                                      </p:cBhvr>
                                      <p:to>
                                        <p:strVal val="visible"/>
                                      </p:to>
                                    </p:set>
                                    <p:anim calcmode="lin" valueType="num">
                                      <p:cBhvr>
                                        <p:cTn id="33" dur="500" fill="hold"/>
                                        <p:tgtEl>
                                          <p:spTgt spid="109"/>
                                        </p:tgtEl>
                                        <p:attrNameLst>
                                          <p:attrName>ppt_w</p:attrName>
                                        </p:attrNameLst>
                                      </p:cBhvr>
                                      <p:tavLst>
                                        <p:tav tm="0">
                                          <p:val>
                                            <p:fltVal val="0"/>
                                          </p:val>
                                        </p:tav>
                                        <p:tav tm="100000">
                                          <p:val>
                                            <p:strVal val="#ppt_w"/>
                                          </p:val>
                                        </p:tav>
                                      </p:tavLst>
                                    </p:anim>
                                    <p:anim calcmode="lin" valueType="num">
                                      <p:cBhvr>
                                        <p:cTn id="34" dur="500" fill="hold"/>
                                        <p:tgtEl>
                                          <p:spTgt spid="109"/>
                                        </p:tgtEl>
                                        <p:attrNameLst>
                                          <p:attrName>ppt_h</p:attrName>
                                        </p:attrNameLst>
                                      </p:cBhvr>
                                      <p:tavLst>
                                        <p:tav tm="0">
                                          <p:val>
                                            <p:fltVal val="0"/>
                                          </p:val>
                                        </p:tav>
                                        <p:tav tm="100000">
                                          <p:val>
                                            <p:strVal val="#ppt_h"/>
                                          </p:val>
                                        </p:tav>
                                      </p:tavLst>
                                    </p:anim>
                                    <p:animEffect transition="in" filter="fade">
                                      <p:cBhvr>
                                        <p:cTn id="35" dur="500"/>
                                        <p:tgtEl>
                                          <p:spTgt spid="10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12"/>
                                        </p:tgtEl>
                                        <p:attrNameLst>
                                          <p:attrName>style.visibility</p:attrName>
                                        </p:attrNameLst>
                                      </p:cBhvr>
                                      <p:to>
                                        <p:strVal val="visible"/>
                                      </p:to>
                                    </p:set>
                                    <p:anim calcmode="lin" valueType="num">
                                      <p:cBhvr>
                                        <p:cTn id="38" dur="500" fill="hold"/>
                                        <p:tgtEl>
                                          <p:spTgt spid="112"/>
                                        </p:tgtEl>
                                        <p:attrNameLst>
                                          <p:attrName>ppt_w</p:attrName>
                                        </p:attrNameLst>
                                      </p:cBhvr>
                                      <p:tavLst>
                                        <p:tav tm="0">
                                          <p:val>
                                            <p:fltVal val="0"/>
                                          </p:val>
                                        </p:tav>
                                        <p:tav tm="100000">
                                          <p:val>
                                            <p:strVal val="#ppt_w"/>
                                          </p:val>
                                        </p:tav>
                                      </p:tavLst>
                                    </p:anim>
                                    <p:anim calcmode="lin" valueType="num">
                                      <p:cBhvr>
                                        <p:cTn id="39" dur="500" fill="hold"/>
                                        <p:tgtEl>
                                          <p:spTgt spid="112"/>
                                        </p:tgtEl>
                                        <p:attrNameLst>
                                          <p:attrName>ppt_h</p:attrName>
                                        </p:attrNameLst>
                                      </p:cBhvr>
                                      <p:tavLst>
                                        <p:tav tm="0">
                                          <p:val>
                                            <p:fltVal val="0"/>
                                          </p:val>
                                        </p:tav>
                                        <p:tav tm="100000">
                                          <p:val>
                                            <p:strVal val="#ppt_h"/>
                                          </p:val>
                                        </p:tav>
                                      </p:tavLst>
                                    </p:anim>
                                    <p:animEffect transition="in" filter="fade">
                                      <p:cBhvr>
                                        <p:cTn id="40" dur="500"/>
                                        <p:tgtEl>
                                          <p:spTgt spid="11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30"/>
                                        </p:tgtEl>
                                        <p:attrNameLst>
                                          <p:attrName>style.visibility</p:attrName>
                                        </p:attrNameLst>
                                      </p:cBhvr>
                                      <p:to>
                                        <p:strVal val="visible"/>
                                      </p:to>
                                    </p:set>
                                    <p:anim calcmode="lin" valueType="num">
                                      <p:cBhvr>
                                        <p:cTn id="43" dur="500" fill="hold"/>
                                        <p:tgtEl>
                                          <p:spTgt spid="130"/>
                                        </p:tgtEl>
                                        <p:attrNameLst>
                                          <p:attrName>ppt_w</p:attrName>
                                        </p:attrNameLst>
                                      </p:cBhvr>
                                      <p:tavLst>
                                        <p:tav tm="0">
                                          <p:val>
                                            <p:fltVal val="0"/>
                                          </p:val>
                                        </p:tav>
                                        <p:tav tm="100000">
                                          <p:val>
                                            <p:strVal val="#ppt_w"/>
                                          </p:val>
                                        </p:tav>
                                      </p:tavLst>
                                    </p:anim>
                                    <p:anim calcmode="lin" valueType="num">
                                      <p:cBhvr>
                                        <p:cTn id="44" dur="500" fill="hold"/>
                                        <p:tgtEl>
                                          <p:spTgt spid="130"/>
                                        </p:tgtEl>
                                        <p:attrNameLst>
                                          <p:attrName>ppt_h</p:attrName>
                                        </p:attrNameLst>
                                      </p:cBhvr>
                                      <p:tavLst>
                                        <p:tav tm="0">
                                          <p:val>
                                            <p:fltVal val="0"/>
                                          </p:val>
                                        </p:tav>
                                        <p:tav tm="100000">
                                          <p:val>
                                            <p:strVal val="#ppt_h"/>
                                          </p:val>
                                        </p:tav>
                                      </p:tavLst>
                                    </p:anim>
                                    <p:animEffect transition="in" filter="fade">
                                      <p:cBhvr>
                                        <p:cTn id="45" dur="500"/>
                                        <p:tgtEl>
                                          <p:spTgt spid="13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33"/>
                                        </p:tgtEl>
                                        <p:attrNameLst>
                                          <p:attrName>style.visibility</p:attrName>
                                        </p:attrNameLst>
                                      </p:cBhvr>
                                      <p:to>
                                        <p:strVal val="visible"/>
                                      </p:to>
                                    </p:set>
                                    <p:anim calcmode="lin" valueType="num">
                                      <p:cBhvr>
                                        <p:cTn id="48" dur="500" fill="hold"/>
                                        <p:tgtEl>
                                          <p:spTgt spid="133"/>
                                        </p:tgtEl>
                                        <p:attrNameLst>
                                          <p:attrName>ppt_w</p:attrName>
                                        </p:attrNameLst>
                                      </p:cBhvr>
                                      <p:tavLst>
                                        <p:tav tm="0">
                                          <p:val>
                                            <p:fltVal val="0"/>
                                          </p:val>
                                        </p:tav>
                                        <p:tav tm="100000">
                                          <p:val>
                                            <p:strVal val="#ppt_w"/>
                                          </p:val>
                                        </p:tav>
                                      </p:tavLst>
                                    </p:anim>
                                    <p:anim calcmode="lin" valueType="num">
                                      <p:cBhvr>
                                        <p:cTn id="49" dur="500" fill="hold"/>
                                        <p:tgtEl>
                                          <p:spTgt spid="133"/>
                                        </p:tgtEl>
                                        <p:attrNameLst>
                                          <p:attrName>ppt_h</p:attrName>
                                        </p:attrNameLst>
                                      </p:cBhvr>
                                      <p:tavLst>
                                        <p:tav tm="0">
                                          <p:val>
                                            <p:fltVal val="0"/>
                                          </p:val>
                                        </p:tav>
                                        <p:tav tm="100000">
                                          <p:val>
                                            <p:strVal val="#ppt_h"/>
                                          </p:val>
                                        </p:tav>
                                      </p:tavLst>
                                    </p:anim>
                                    <p:animEffect transition="in" filter="fade">
                                      <p:cBhvr>
                                        <p:cTn id="50" dur="500"/>
                                        <p:tgtEl>
                                          <p:spTgt spid="13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34"/>
                                        </p:tgtEl>
                                        <p:attrNameLst>
                                          <p:attrName>style.visibility</p:attrName>
                                        </p:attrNameLst>
                                      </p:cBhvr>
                                      <p:to>
                                        <p:strVal val="visible"/>
                                      </p:to>
                                    </p:set>
                                    <p:anim calcmode="lin" valueType="num">
                                      <p:cBhvr>
                                        <p:cTn id="53" dur="500" fill="hold"/>
                                        <p:tgtEl>
                                          <p:spTgt spid="134"/>
                                        </p:tgtEl>
                                        <p:attrNameLst>
                                          <p:attrName>ppt_w</p:attrName>
                                        </p:attrNameLst>
                                      </p:cBhvr>
                                      <p:tavLst>
                                        <p:tav tm="0">
                                          <p:val>
                                            <p:fltVal val="0"/>
                                          </p:val>
                                        </p:tav>
                                        <p:tav tm="100000">
                                          <p:val>
                                            <p:strVal val="#ppt_w"/>
                                          </p:val>
                                        </p:tav>
                                      </p:tavLst>
                                    </p:anim>
                                    <p:anim calcmode="lin" valueType="num">
                                      <p:cBhvr>
                                        <p:cTn id="54" dur="500" fill="hold"/>
                                        <p:tgtEl>
                                          <p:spTgt spid="134"/>
                                        </p:tgtEl>
                                        <p:attrNameLst>
                                          <p:attrName>ppt_h</p:attrName>
                                        </p:attrNameLst>
                                      </p:cBhvr>
                                      <p:tavLst>
                                        <p:tav tm="0">
                                          <p:val>
                                            <p:fltVal val="0"/>
                                          </p:val>
                                        </p:tav>
                                        <p:tav tm="100000">
                                          <p:val>
                                            <p:strVal val="#ppt_h"/>
                                          </p:val>
                                        </p:tav>
                                      </p:tavLst>
                                    </p:anim>
                                    <p:animEffect transition="in" filter="fade">
                                      <p:cBhvr>
                                        <p:cTn id="55" dur="500"/>
                                        <p:tgtEl>
                                          <p:spTgt spid="13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35"/>
                                        </p:tgtEl>
                                        <p:attrNameLst>
                                          <p:attrName>style.visibility</p:attrName>
                                        </p:attrNameLst>
                                      </p:cBhvr>
                                      <p:to>
                                        <p:strVal val="visible"/>
                                      </p:to>
                                    </p:set>
                                    <p:anim calcmode="lin" valueType="num">
                                      <p:cBhvr>
                                        <p:cTn id="58" dur="500" fill="hold"/>
                                        <p:tgtEl>
                                          <p:spTgt spid="135"/>
                                        </p:tgtEl>
                                        <p:attrNameLst>
                                          <p:attrName>ppt_w</p:attrName>
                                        </p:attrNameLst>
                                      </p:cBhvr>
                                      <p:tavLst>
                                        <p:tav tm="0">
                                          <p:val>
                                            <p:fltVal val="0"/>
                                          </p:val>
                                        </p:tav>
                                        <p:tav tm="100000">
                                          <p:val>
                                            <p:strVal val="#ppt_w"/>
                                          </p:val>
                                        </p:tav>
                                      </p:tavLst>
                                    </p:anim>
                                    <p:anim calcmode="lin" valueType="num">
                                      <p:cBhvr>
                                        <p:cTn id="59" dur="500" fill="hold"/>
                                        <p:tgtEl>
                                          <p:spTgt spid="135"/>
                                        </p:tgtEl>
                                        <p:attrNameLst>
                                          <p:attrName>ppt_h</p:attrName>
                                        </p:attrNameLst>
                                      </p:cBhvr>
                                      <p:tavLst>
                                        <p:tav tm="0">
                                          <p:val>
                                            <p:fltVal val="0"/>
                                          </p:val>
                                        </p:tav>
                                        <p:tav tm="100000">
                                          <p:val>
                                            <p:strVal val="#ppt_h"/>
                                          </p:val>
                                        </p:tav>
                                      </p:tavLst>
                                    </p:anim>
                                    <p:animEffect transition="in" filter="fade">
                                      <p:cBhvr>
                                        <p:cTn id="60" dur="500"/>
                                        <p:tgtEl>
                                          <p:spTgt spid="135"/>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36"/>
                                        </p:tgtEl>
                                        <p:attrNameLst>
                                          <p:attrName>style.visibility</p:attrName>
                                        </p:attrNameLst>
                                      </p:cBhvr>
                                      <p:to>
                                        <p:strVal val="visible"/>
                                      </p:to>
                                    </p:set>
                                    <p:anim calcmode="lin" valueType="num">
                                      <p:cBhvr>
                                        <p:cTn id="63" dur="500" fill="hold"/>
                                        <p:tgtEl>
                                          <p:spTgt spid="136"/>
                                        </p:tgtEl>
                                        <p:attrNameLst>
                                          <p:attrName>ppt_w</p:attrName>
                                        </p:attrNameLst>
                                      </p:cBhvr>
                                      <p:tavLst>
                                        <p:tav tm="0">
                                          <p:val>
                                            <p:fltVal val="0"/>
                                          </p:val>
                                        </p:tav>
                                        <p:tav tm="100000">
                                          <p:val>
                                            <p:strVal val="#ppt_w"/>
                                          </p:val>
                                        </p:tav>
                                      </p:tavLst>
                                    </p:anim>
                                    <p:anim calcmode="lin" valueType="num">
                                      <p:cBhvr>
                                        <p:cTn id="64" dur="500" fill="hold"/>
                                        <p:tgtEl>
                                          <p:spTgt spid="136"/>
                                        </p:tgtEl>
                                        <p:attrNameLst>
                                          <p:attrName>ppt_h</p:attrName>
                                        </p:attrNameLst>
                                      </p:cBhvr>
                                      <p:tavLst>
                                        <p:tav tm="0">
                                          <p:val>
                                            <p:fltVal val="0"/>
                                          </p:val>
                                        </p:tav>
                                        <p:tav tm="100000">
                                          <p:val>
                                            <p:strVal val="#ppt_h"/>
                                          </p:val>
                                        </p:tav>
                                      </p:tavLst>
                                    </p:anim>
                                    <p:animEffect transition="in" filter="fade">
                                      <p:cBhvr>
                                        <p:cTn id="65" dur="500"/>
                                        <p:tgtEl>
                                          <p:spTgt spid="13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37"/>
                                        </p:tgtEl>
                                        <p:attrNameLst>
                                          <p:attrName>style.visibility</p:attrName>
                                        </p:attrNameLst>
                                      </p:cBhvr>
                                      <p:to>
                                        <p:strVal val="visible"/>
                                      </p:to>
                                    </p:set>
                                    <p:anim calcmode="lin" valueType="num">
                                      <p:cBhvr>
                                        <p:cTn id="68" dur="500" fill="hold"/>
                                        <p:tgtEl>
                                          <p:spTgt spid="137"/>
                                        </p:tgtEl>
                                        <p:attrNameLst>
                                          <p:attrName>ppt_w</p:attrName>
                                        </p:attrNameLst>
                                      </p:cBhvr>
                                      <p:tavLst>
                                        <p:tav tm="0">
                                          <p:val>
                                            <p:fltVal val="0"/>
                                          </p:val>
                                        </p:tav>
                                        <p:tav tm="100000">
                                          <p:val>
                                            <p:strVal val="#ppt_w"/>
                                          </p:val>
                                        </p:tav>
                                      </p:tavLst>
                                    </p:anim>
                                    <p:anim calcmode="lin" valueType="num">
                                      <p:cBhvr>
                                        <p:cTn id="69" dur="500" fill="hold"/>
                                        <p:tgtEl>
                                          <p:spTgt spid="137"/>
                                        </p:tgtEl>
                                        <p:attrNameLst>
                                          <p:attrName>ppt_h</p:attrName>
                                        </p:attrNameLst>
                                      </p:cBhvr>
                                      <p:tavLst>
                                        <p:tav tm="0">
                                          <p:val>
                                            <p:fltVal val="0"/>
                                          </p:val>
                                        </p:tav>
                                        <p:tav tm="100000">
                                          <p:val>
                                            <p:strVal val="#ppt_h"/>
                                          </p:val>
                                        </p:tav>
                                      </p:tavLst>
                                    </p:anim>
                                    <p:animEffect transition="in" filter="fade">
                                      <p:cBhvr>
                                        <p:cTn id="70" dur="500"/>
                                        <p:tgtEl>
                                          <p:spTgt spid="137"/>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38"/>
                                        </p:tgtEl>
                                        <p:attrNameLst>
                                          <p:attrName>style.visibility</p:attrName>
                                        </p:attrNameLst>
                                      </p:cBhvr>
                                      <p:to>
                                        <p:strVal val="visible"/>
                                      </p:to>
                                    </p:set>
                                    <p:anim calcmode="lin" valueType="num">
                                      <p:cBhvr>
                                        <p:cTn id="73" dur="500" fill="hold"/>
                                        <p:tgtEl>
                                          <p:spTgt spid="138"/>
                                        </p:tgtEl>
                                        <p:attrNameLst>
                                          <p:attrName>ppt_w</p:attrName>
                                        </p:attrNameLst>
                                      </p:cBhvr>
                                      <p:tavLst>
                                        <p:tav tm="0">
                                          <p:val>
                                            <p:fltVal val="0"/>
                                          </p:val>
                                        </p:tav>
                                        <p:tav tm="100000">
                                          <p:val>
                                            <p:strVal val="#ppt_w"/>
                                          </p:val>
                                        </p:tav>
                                      </p:tavLst>
                                    </p:anim>
                                    <p:anim calcmode="lin" valueType="num">
                                      <p:cBhvr>
                                        <p:cTn id="74" dur="500" fill="hold"/>
                                        <p:tgtEl>
                                          <p:spTgt spid="138"/>
                                        </p:tgtEl>
                                        <p:attrNameLst>
                                          <p:attrName>ppt_h</p:attrName>
                                        </p:attrNameLst>
                                      </p:cBhvr>
                                      <p:tavLst>
                                        <p:tav tm="0">
                                          <p:val>
                                            <p:fltVal val="0"/>
                                          </p:val>
                                        </p:tav>
                                        <p:tav tm="100000">
                                          <p:val>
                                            <p:strVal val="#ppt_h"/>
                                          </p:val>
                                        </p:tav>
                                      </p:tavLst>
                                    </p:anim>
                                    <p:animEffect transition="in" filter="fade">
                                      <p:cBhvr>
                                        <p:cTn id="75" dur="500"/>
                                        <p:tgtEl>
                                          <p:spTgt spid="138"/>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39"/>
                                        </p:tgtEl>
                                        <p:attrNameLst>
                                          <p:attrName>style.visibility</p:attrName>
                                        </p:attrNameLst>
                                      </p:cBhvr>
                                      <p:to>
                                        <p:strVal val="visible"/>
                                      </p:to>
                                    </p:set>
                                    <p:anim calcmode="lin" valueType="num">
                                      <p:cBhvr>
                                        <p:cTn id="78" dur="500" fill="hold"/>
                                        <p:tgtEl>
                                          <p:spTgt spid="139"/>
                                        </p:tgtEl>
                                        <p:attrNameLst>
                                          <p:attrName>ppt_w</p:attrName>
                                        </p:attrNameLst>
                                      </p:cBhvr>
                                      <p:tavLst>
                                        <p:tav tm="0">
                                          <p:val>
                                            <p:fltVal val="0"/>
                                          </p:val>
                                        </p:tav>
                                        <p:tav tm="100000">
                                          <p:val>
                                            <p:strVal val="#ppt_w"/>
                                          </p:val>
                                        </p:tav>
                                      </p:tavLst>
                                    </p:anim>
                                    <p:anim calcmode="lin" valueType="num">
                                      <p:cBhvr>
                                        <p:cTn id="79" dur="500" fill="hold"/>
                                        <p:tgtEl>
                                          <p:spTgt spid="139"/>
                                        </p:tgtEl>
                                        <p:attrNameLst>
                                          <p:attrName>ppt_h</p:attrName>
                                        </p:attrNameLst>
                                      </p:cBhvr>
                                      <p:tavLst>
                                        <p:tav tm="0">
                                          <p:val>
                                            <p:fltVal val="0"/>
                                          </p:val>
                                        </p:tav>
                                        <p:tav tm="100000">
                                          <p:val>
                                            <p:strVal val="#ppt_h"/>
                                          </p:val>
                                        </p:tav>
                                      </p:tavLst>
                                    </p:anim>
                                    <p:animEffect transition="in" filter="fade">
                                      <p:cBhvr>
                                        <p:cTn id="80" dur="500"/>
                                        <p:tgtEl>
                                          <p:spTgt spid="139"/>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140"/>
                                        </p:tgtEl>
                                        <p:attrNameLst>
                                          <p:attrName>style.visibility</p:attrName>
                                        </p:attrNameLst>
                                      </p:cBhvr>
                                      <p:to>
                                        <p:strVal val="visible"/>
                                      </p:to>
                                    </p:set>
                                    <p:anim calcmode="lin" valueType="num">
                                      <p:cBhvr>
                                        <p:cTn id="83" dur="500" fill="hold"/>
                                        <p:tgtEl>
                                          <p:spTgt spid="140"/>
                                        </p:tgtEl>
                                        <p:attrNameLst>
                                          <p:attrName>ppt_w</p:attrName>
                                        </p:attrNameLst>
                                      </p:cBhvr>
                                      <p:tavLst>
                                        <p:tav tm="0">
                                          <p:val>
                                            <p:fltVal val="0"/>
                                          </p:val>
                                        </p:tav>
                                        <p:tav tm="100000">
                                          <p:val>
                                            <p:strVal val="#ppt_w"/>
                                          </p:val>
                                        </p:tav>
                                      </p:tavLst>
                                    </p:anim>
                                    <p:anim calcmode="lin" valueType="num">
                                      <p:cBhvr>
                                        <p:cTn id="84" dur="500" fill="hold"/>
                                        <p:tgtEl>
                                          <p:spTgt spid="140"/>
                                        </p:tgtEl>
                                        <p:attrNameLst>
                                          <p:attrName>ppt_h</p:attrName>
                                        </p:attrNameLst>
                                      </p:cBhvr>
                                      <p:tavLst>
                                        <p:tav tm="0">
                                          <p:val>
                                            <p:fltVal val="0"/>
                                          </p:val>
                                        </p:tav>
                                        <p:tav tm="100000">
                                          <p:val>
                                            <p:strVal val="#ppt_h"/>
                                          </p:val>
                                        </p:tav>
                                      </p:tavLst>
                                    </p:anim>
                                    <p:animEffect transition="in" filter="fade">
                                      <p:cBhvr>
                                        <p:cTn id="85" dur="500"/>
                                        <p:tgtEl>
                                          <p:spTgt spid="14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41"/>
                                        </p:tgtEl>
                                        <p:attrNameLst>
                                          <p:attrName>style.visibility</p:attrName>
                                        </p:attrNameLst>
                                      </p:cBhvr>
                                      <p:to>
                                        <p:strVal val="visible"/>
                                      </p:to>
                                    </p:set>
                                    <p:anim calcmode="lin" valueType="num">
                                      <p:cBhvr>
                                        <p:cTn id="88" dur="500" fill="hold"/>
                                        <p:tgtEl>
                                          <p:spTgt spid="141"/>
                                        </p:tgtEl>
                                        <p:attrNameLst>
                                          <p:attrName>ppt_w</p:attrName>
                                        </p:attrNameLst>
                                      </p:cBhvr>
                                      <p:tavLst>
                                        <p:tav tm="0">
                                          <p:val>
                                            <p:fltVal val="0"/>
                                          </p:val>
                                        </p:tav>
                                        <p:tav tm="100000">
                                          <p:val>
                                            <p:strVal val="#ppt_w"/>
                                          </p:val>
                                        </p:tav>
                                      </p:tavLst>
                                    </p:anim>
                                    <p:anim calcmode="lin" valueType="num">
                                      <p:cBhvr>
                                        <p:cTn id="89" dur="500" fill="hold"/>
                                        <p:tgtEl>
                                          <p:spTgt spid="141"/>
                                        </p:tgtEl>
                                        <p:attrNameLst>
                                          <p:attrName>ppt_h</p:attrName>
                                        </p:attrNameLst>
                                      </p:cBhvr>
                                      <p:tavLst>
                                        <p:tav tm="0">
                                          <p:val>
                                            <p:fltVal val="0"/>
                                          </p:val>
                                        </p:tav>
                                        <p:tav tm="100000">
                                          <p:val>
                                            <p:strVal val="#ppt_h"/>
                                          </p:val>
                                        </p:tav>
                                      </p:tavLst>
                                    </p:anim>
                                    <p:animEffect transition="in" filter="fade">
                                      <p:cBhvr>
                                        <p:cTn id="90"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0" grpId="0" animBg="1"/>
      <p:bldP spid="104" grpId="0"/>
      <p:bldP spid="107" grpId="0" animBg="1"/>
      <p:bldP spid="109" grpId="0"/>
      <p:bldP spid="112" grpId="0" animBg="1"/>
      <p:bldP spid="130" grpId="0" animBg="1"/>
      <p:bldP spid="133" grpId="0" animBg="1"/>
      <p:bldP spid="134" grpId="0"/>
      <p:bldP spid="135" grpId="0" animBg="1"/>
      <p:bldP spid="136" grpId="0" animBg="1"/>
      <p:bldP spid="137" grpId="0" animBg="1"/>
      <p:bldP spid="138" grpId="0" animBg="1"/>
      <p:bldP spid="139" grpId="0" animBg="1"/>
      <p:bldP spid="140" grpId="0"/>
      <p:bldP spid="1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cxnSp>
        <p:nvCxnSpPr>
          <p:cNvPr id="38" name="直接连接符 37"/>
          <p:cNvCxnSpPr/>
          <p:nvPr/>
        </p:nvCxnSpPr>
        <p:spPr>
          <a:xfrm>
            <a:off x="648519" y="4383705"/>
            <a:ext cx="10736827" cy="0"/>
          </a:xfrm>
          <a:prstGeom prst="line">
            <a:avLst/>
          </a:prstGeom>
          <a:ln w="12700">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830989" y="4782760"/>
            <a:ext cx="10454955" cy="928588"/>
            <a:chOff x="689917" y="3167971"/>
            <a:chExt cx="7841216" cy="696441"/>
          </a:xfrm>
        </p:grpSpPr>
        <p:sp>
          <p:nvSpPr>
            <p:cNvPr id="40" name="文本框 7"/>
            <p:cNvSpPr txBox="1"/>
            <p:nvPr/>
          </p:nvSpPr>
          <p:spPr>
            <a:xfrm>
              <a:off x="689917"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lgn="ctr">
                <a:spcBef>
                  <a:spcPts val="600"/>
                </a:spcBef>
              </a:pPr>
              <a:r>
                <a:rPr lang="zh-CN" altLang="en-US" sz="1465" dirty="0">
                  <a:solidFill>
                    <a:schemeClr val="bg1"/>
                  </a:solidFill>
                  <a:latin typeface="微软雅黑" panose="020B0503020204020204" charset="-122"/>
                </a:rPr>
                <a:t>在此处添加文字在此处添加文字，在此处添加文字。</a:t>
              </a:r>
              <a:endParaRPr lang="en-US" altLang="zh-CN" sz="1465" dirty="0">
                <a:solidFill>
                  <a:schemeClr val="bg1"/>
                </a:solidFill>
                <a:latin typeface="微软雅黑" panose="020B0503020204020204" charset="-122"/>
              </a:endParaRPr>
            </a:p>
          </p:txBody>
        </p:sp>
        <p:sp>
          <p:nvSpPr>
            <p:cNvPr id="41" name="文本框 8"/>
            <p:cNvSpPr txBox="1"/>
            <p:nvPr/>
          </p:nvSpPr>
          <p:spPr>
            <a:xfrm>
              <a:off x="2654998"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lgn="ctr">
                <a:spcBef>
                  <a:spcPts val="600"/>
                </a:spcBef>
              </a:pPr>
              <a:r>
                <a:rPr lang="zh-CN" altLang="en-US" sz="1465" dirty="0">
                  <a:solidFill>
                    <a:schemeClr val="bg1"/>
                  </a:solidFill>
                  <a:latin typeface="微软雅黑" panose="020B0503020204020204" charset="-122"/>
                </a:rPr>
                <a:t>在此处添加文字在此处添加文字，在此处添加文字。</a:t>
              </a:r>
              <a:endParaRPr lang="en-US" altLang="zh-CN" sz="1465" dirty="0">
                <a:solidFill>
                  <a:schemeClr val="bg1"/>
                </a:solidFill>
                <a:latin typeface="微软雅黑" panose="020B0503020204020204" charset="-122"/>
              </a:endParaRPr>
            </a:p>
          </p:txBody>
        </p:sp>
        <p:sp>
          <p:nvSpPr>
            <p:cNvPr id="42" name="文本框 9"/>
            <p:cNvSpPr txBox="1"/>
            <p:nvPr/>
          </p:nvSpPr>
          <p:spPr>
            <a:xfrm>
              <a:off x="4620079"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lgn="ctr">
                <a:spcBef>
                  <a:spcPts val="600"/>
                </a:spcBef>
              </a:pPr>
              <a:r>
                <a:rPr lang="zh-CN" altLang="en-US" sz="1465" dirty="0">
                  <a:solidFill>
                    <a:schemeClr val="bg1"/>
                  </a:solidFill>
                  <a:latin typeface="微软雅黑" panose="020B0503020204020204" charset="-122"/>
                </a:rPr>
                <a:t>在此处添加文字在此处添加文字，在此处添加文字。</a:t>
              </a:r>
              <a:endParaRPr lang="en-US" altLang="zh-CN" sz="1465" dirty="0">
                <a:solidFill>
                  <a:schemeClr val="bg1"/>
                </a:solidFill>
                <a:latin typeface="微软雅黑" panose="020B0503020204020204" charset="-122"/>
              </a:endParaRPr>
            </a:p>
          </p:txBody>
        </p:sp>
        <p:sp>
          <p:nvSpPr>
            <p:cNvPr id="43" name="文本框 10"/>
            <p:cNvSpPr txBox="1"/>
            <p:nvPr/>
          </p:nvSpPr>
          <p:spPr>
            <a:xfrm>
              <a:off x="6585159"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lgn="ctr">
                <a:spcBef>
                  <a:spcPts val="600"/>
                </a:spcBef>
              </a:pPr>
              <a:r>
                <a:rPr lang="zh-CN" altLang="en-US" sz="1465" dirty="0">
                  <a:solidFill>
                    <a:schemeClr val="bg1"/>
                  </a:solidFill>
                  <a:latin typeface="微软雅黑" panose="020B0503020204020204" charset="-122"/>
                </a:rPr>
                <a:t>在此处添加文字在此处添加文字，在此处添加文字。</a:t>
              </a:r>
              <a:endParaRPr lang="en-US" altLang="zh-CN" sz="1465" dirty="0">
                <a:solidFill>
                  <a:schemeClr val="bg1"/>
                </a:solidFill>
                <a:latin typeface="微软雅黑" panose="020B0503020204020204" charset="-122"/>
              </a:endParaRPr>
            </a:p>
          </p:txBody>
        </p:sp>
      </p:grpSp>
      <p:grpSp>
        <p:nvGrpSpPr>
          <p:cNvPr id="44" name="Group 22"/>
          <p:cNvGrpSpPr/>
          <p:nvPr/>
        </p:nvGrpSpPr>
        <p:grpSpPr>
          <a:xfrm>
            <a:off x="1936746" y="4155939"/>
            <a:ext cx="379399" cy="380167"/>
            <a:chOff x="2495600" y="3102417"/>
            <a:chExt cx="646764" cy="648072"/>
          </a:xfrm>
        </p:grpSpPr>
        <p:grpSp>
          <p:nvGrpSpPr>
            <p:cNvPr id="45" name="组合 79"/>
            <p:cNvGrpSpPr/>
            <p:nvPr/>
          </p:nvGrpSpPr>
          <p:grpSpPr bwMode="auto">
            <a:xfrm>
              <a:off x="2495600" y="3102417"/>
              <a:ext cx="646764" cy="648072"/>
              <a:chOff x="6379729" y="2488774"/>
              <a:chExt cx="2513016" cy="2513016"/>
            </a:xfrm>
          </p:grpSpPr>
          <p:sp>
            <p:nvSpPr>
              <p:cNvPr id="4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48"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46" name="椭圆 80"/>
            <p:cNvSpPr/>
            <p:nvPr/>
          </p:nvSpPr>
          <p:spPr bwMode="auto">
            <a:xfrm>
              <a:off x="2631544" y="3238636"/>
              <a:ext cx="374874" cy="375634"/>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49" name="组合 48"/>
          <p:cNvGrpSpPr/>
          <p:nvPr/>
        </p:nvGrpSpPr>
        <p:grpSpPr>
          <a:xfrm>
            <a:off x="1220237" y="1705309"/>
            <a:ext cx="1897416" cy="2363937"/>
            <a:chOff x="587259" y="980731"/>
            <a:chExt cx="1560385" cy="1944040"/>
          </a:xfrm>
        </p:grpSpPr>
        <p:grpSp>
          <p:nvGrpSpPr>
            <p:cNvPr id="50" name="组合 49"/>
            <p:cNvGrpSpPr/>
            <p:nvPr/>
          </p:nvGrpSpPr>
          <p:grpSpPr>
            <a:xfrm>
              <a:off x="587259" y="980731"/>
              <a:ext cx="1544387" cy="1944040"/>
              <a:chOff x="2806339" y="956606"/>
              <a:chExt cx="1215256" cy="1529737"/>
            </a:xfrm>
          </p:grpSpPr>
          <p:sp>
            <p:nvSpPr>
              <p:cNvPr id="53"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54"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51"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52"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charset="-122"/>
                </a:rPr>
                <a:t>01</a:t>
              </a:r>
            </a:p>
          </p:txBody>
        </p:sp>
      </p:grpSp>
      <p:grpSp>
        <p:nvGrpSpPr>
          <p:cNvPr id="55" name="Group 22"/>
          <p:cNvGrpSpPr/>
          <p:nvPr/>
        </p:nvGrpSpPr>
        <p:grpSpPr>
          <a:xfrm>
            <a:off x="4556854" y="4166099"/>
            <a:ext cx="379399" cy="380167"/>
            <a:chOff x="2495600" y="3102417"/>
            <a:chExt cx="646764" cy="648072"/>
          </a:xfrm>
        </p:grpSpPr>
        <p:grpSp>
          <p:nvGrpSpPr>
            <p:cNvPr id="56" name="组合 79"/>
            <p:cNvGrpSpPr/>
            <p:nvPr/>
          </p:nvGrpSpPr>
          <p:grpSpPr bwMode="auto">
            <a:xfrm>
              <a:off x="2495600" y="3102417"/>
              <a:ext cx="646764" cy="648072"/>
              <a:chOff x="6379729" y="2488774"/>
              <a:chExt cx="2513016" cy="2513016"/>
            </a:xfrm>
          </p:grpSpPr>
          <p:sp>
            <p:nvSpPr>
              <p:cNvPr id="5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5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57" name="椭圆 80"/>
            <p:cNvSpPr/>
            <p:nvPr/>
          </p:nvSpPr>
          <p:spPr bwMode="auto">
            <a:xfrm>
              <a:off x="2631544" y="3238636"/>
              <a:ext cx="374874" cy="375634"/>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60" name="组合 59"/>
          <p:cNvGrpSpPr/>
          <p:nvPr/>
        </p:nvGrpSpPr>
        <p:grpSpPr>
          <a:xfrm>
            <a:off x="3840345" y="1715469"/>
            <a:ext cx="1897416" cy="2363937"/>
            <a:chOff x="587259" y="980731"/>
            <a:chExt cx="1560385" cy="1944040"/>
          </a:xfrm>
        </p:grpSpPr>
        <p:grpSp>
          <p:nvGrpSpPr>
            <p:cNvPr id="61" name="组合 60"/>
            <p:cNvGrpSpPr/>
            <p:nvPr/>
          </p:nvGrpSpPr>
          <p:grpSpPr>
            <a:xfrm>
              <a:off x="587259" y="980731"/>
              <a:ext cx="1544387" cy="1944040"/>
              <a:chOff x="2806339" y="956606"/>
              <a:chExt cx="1215256" cy="1529737"/>
            </a:xfrm>
          </p:grpSpPr>
          <p:sp>
            <p:nvSpPr>
              <p:cNvPr id="64"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65"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62"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63"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charset="-122"/>
                </a:rPr>
                <a:t>02</a:t>
              </a:r>
            </a:p>
          </p:txBody>
        </p:sp>
      </p:grpSp>
      <p:grpSp>
        <p:nvGrpSpPr>
          <p:cNvPr id="66" name="Group 22"/>
          <p:cNvGrpSpPr/>
          <p:nvPr/>
        </p:nvGrpSpPr>
        <p:grpSpPr>
          <a:xfrm>
            <a:off x="7239094" y="4166099"/>
            <a:ext cx="379399" cy="380167"/>
            <a:chOff x="2495600" y="3102417"/>
            <a:chExt cx="646764" cy="648072"/>
          </a:xfrm>
        </p:grpSpPr>
        <p:grpSp>
          <p:nvGrpSpPr>
            <p:cNvPr id="67" name="组合 79"/>
            <p:cNvGrpSpPr/>
            <p:nvPr/>
          </p:nvGrpSpPr>
          <p:grpSpPr bwMode="auto">
            <a:xfrm>
              <a:off x="2495600" y="3102417"/>
              <a:ext cx="646764" cy="648072"/>
              <a:chOff x="6379729" y="2488774"/>
              <a:chExt cx="2513016" cy="2513016"/>
            </a:xfrm>
          </p:grpSpPr>
          <p:sp>
            <p:nvSpPr>
              <p:cNvPr id="6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72"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8" name="椭圆 80"/>
            <p:cNvSpPr/>
            <p:nvPr/>
          </p:nvSpPr>
          <p:spPr bwMode="auto">
            <a:xfrm>
              <a:off x="2631544" y="3238636"/>
              <a:ext cx="374874" cy="375634"/>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75" name="组合 74"/>
          <p:cNvGrpSpPr/>
          <p:nvPr/>
        </p:nvGrpSpPr>
        <p:grpSpPr>
          <a:xfrm>
            <a:off x="6522585" y="1715469"/>
            <a:ext cx="1897416" cy="2363937"/>
            <a:chOff x="587259" y="980731"/>
            <a:chExt cx="1560385" cy="1944040"/>
          </a:xfrm>
        </p:grpSpPr>
        <p:grpSp>
          <p:nvGrpSpPr>
            <p:cNvPr id="76" name="组合 75"/>
            <p:cNvGrpSpPr/>
            <p:nvPr/>
          </p:nvGrpSpPr>
          <p:grpSpPr>
            <a:xfrm>
              <a:off x="587259" y="980731"/>
              <a:ext cx="1544387" cy="1944040"/>
              <a:chOff x="2806339" y="956606"/>
              <a:chExt cx="1215256" cy="1529737"/>
            </a:xfrm>
          </p:grpSpPr>
          <p:sp>
            <p:nvSpPr>
              <p:cNvPr id="81"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82"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77"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80"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charset="-122"/>
                </a:rPr>
                <a:t>03</a:t>
              </a:r>
            </a:p>
          </p:txBody>
        </p:sp>
      </p:grpSp>
      <p:grpSp>
        <p:nvGrpSpPr>
          <p:cNvPr id="83" name="Group 22"/>
          <p:cNvGrpSpPr/>
          <p:nvPr/>
        </p:nvGrpSpPr>
        <p:grpSpPr>
          <a:xfrm>
            <a:off x="9756429" y="4166099"/>
            <a:ext cx="379399" cy="380167"/>
            <a:chOff x="2495600" y="3102417"/>
            <a:chExt cx="646764" cy="648072"/>
          </a:xfrm>
        </p:grpSpPr>
        <p:grpSp>
          <p:nvGrpSpPr>
            <p:cNvPr id="86" name="组合 79"/>
            <p:cNvGrpSpPr/>
            <p:nvPr/>
          </p:nvGrpSpPr>
          <p:grpSpPr bwMode="auto">
            <a:xfrm>
              <a:off x="2495600" y="3102417"/>
              <a:ext cx="646764" cy="648072"/>
              <a:chOff x="6379729" y="2488774"/>
              <a:chExt cx="2513016" cy="2513016"/>
            </a:xfrm>
          </p:grpSpPr>
          <p:sp>
            <p:nvSpPr>
              <p:cNvPr id="8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8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87" name="椭圆 80"/>
            <p:cNvSpPr/>
            <p:nvPr/>
          </p:nvSpPr>
          <p:spPr bwMode="auto">
            <a:xfrm>
              <a:off x="2631544" y="3238636"/>
              <a:ext cx="374874" cy="375634"/>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97" name="组合 96"/>
          <p:cNvGrpSpPr/>
          <p:nvPr/>
        </p:nvGrpSpPr>
        <p:grpSpPr>
          <a:xfrm>
            <a:off x="9039920" y="1715469"/>
            <a:ext cx="1897416" cy="2363937"/>
            <a:chOff x="587259" y="980731"/>
            <a:chExt cx="1560385" cy="1944040"/>
          </a:xfrm>
        </p:grpSpPr>
        <p:grpSp>
          <p:nvGrpSpPr>
            <p:cNvPr id="98" name="组合 97"/>
            <p:cNvGrpSpPr/>
            <p:nvPr/>
          </p:nvGrpSpPr>
          <p:grpSpPr>
            <a:xfrm>
              <a:off x="587259" y="980731"/>
              <a:ext cx="1544387" cy="1944040"/>
              <a:chOff x="2806339" y="956606"/>
              <a:chExt cx="1215256" cy="1529737"/>
            </a:xfrm>
          </p:grpSpPr>
          <p:sp>
            <p:nvSpPr>
              <p:cNvPr id="102"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117"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99"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100"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charset="-122"/>
                </a:rPr>
                <a:t>04</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anim calcmode="lin" valueType="num">
                                      <p:cBhvr>
                                        <p:cTn id="19" dur="500" fill="hold"/>
                                        <p:tgtEl>
                                          <p:spTgt spid="39"/>
                                        </p:tgtEl>
                                        <p:attrNameLst>
                                          <p:attrName>ppt_x</p:attrName>
                                        </p:attrNameLst>
                                      </p:cBhvr>
                                      <p:tavLst>
                                        <p:tav tm="0">
                                          <p:val>
                                            <p:strVal val="#ppt_x"/>
                                          </p:val>
                                        </p:tav>
                                        <p:tav tm="100000">
                                          <p:val>
                                            <p:strVal val="#ppt_x"/>
                                          </p:val>
                                        </p:tav>
                                      </p:tavLst>
                                    </p:anim>
                                    <p:anim calcmode="lin" valueType="num">
                                      <p:cBhvr>
                                        <p:cTn id="20" dur="500" fill="hold"/>
                                        <p:tgtEl>
                                          <p:spTgt spid="39"/>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anim calcmode="lin" valueType="num">
                                      <p:cBhvr>
                                        <p:cTn id="30" dur="500" fill="hold"/>
                                        <p:tgtEl>
                                          <p:spTgt spid="49"/>
                                        </p:tgtEl>
                                        <p:attrNameLst>
                                          <p:attrName>ppt_x</p:attrName>
                                        </p:attrNameLst>
                                      </p:cBhvr>
                                      <p:tavLst>
                                        <p:tav tm="0">
                                          <p:val>
                                            <p:strVal val="#ppt_x"/>
                                          </p:val>
                                        </p:tav>
                                        <p:tav tm="100000">
                                          <p:val>
                                            <p:strVal val="#ppt_x"/>
                                          </p:val>
                                        </p:tav>
                                      </p:tavLst>
                                    </p:anim>
                                    <p:anim calcmode="lin" valueType="num">
                                      <p:cBhvr>
                                        <p:cTn id="31" dur="500" fill="hold"/>
                                        <p:tgtEl>
                                          <p:spTgt spid="49"/>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500"/>
                                        <p:tgtEl>
                                          <p:spTgt spid="60"/>
                                        </p:tgtEl>
                                      </p:cBhvr>
                                    </p:animEffect>
                                    <p:anim calcmode="lin" valueType="num">
                                      <p:cBhvr>
                                        <p:cTn id="41" dur="500" fill="hold"/>
                                        <p:tgtEl>
                                          <p:spTgt spid="60"/>
                                        </p:tgtEl>
                                        <p:attrNameLst>
                                          <p:attrName>ppt_x</p:attrName>
                                        </p:attrNameLst>
                                      </p:cBhvr>
                                      <p:tavLst>
                                        <p:tav tm="0">
                                          <p:val>
                                            <p:strVal val="#ppt_x"/>
                                          </p:val>
                                        </p:tav>
                                        <p:tav tm="100000">
                                          <p:val>
                                            <p:strVal val="#ppt_x"/>
                                          </p:val>
                                        </p:tav>
                                      </p:tavLst>
                                    </p:anim>
                                    <p:anim calcmode="lin" valueType="num">
                                      <p:cBhvr>
                                        <p:cTn id="42" dur="500" fill="hold"/>
                                        <p:tgtEl>
                                          <p:spTgt spid="60"/>
                                        </p:tgtEl>
                                        <p:attrNameLst>
                                          <p:attrName>ppt_y</p:attrName>
                                        </p:attrNameLst>
                                      </p:cBhvr>
                                      <p:tavLst>
                                        <p:tav tm="0">
                                          <p:val>
                                            <p:strVal val="#ppt_y-.1"/>
                                          </p:val>
                                        </p:tav>
                                        <p:tav tm="100000">
                                          <p:val>
                                            <p:strVal val="#ppt_y"/>
                                          </p:val>
                                        </p:tav>
                                      </p:tavLst>
                                    </p:anim>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fade">
                                      <p:cBhvr>
                                        <p:cTn id="51" dur="500"/>
                                        <p:tgtEl>
                                          <p:spTgt spid="75"/>
                                        </p:tgtEl>
                                      </p:cBhvr>
                                    </p:animEffect>
                                    <p:anim calcmode="lin" valueType="num">
                                      <p:cBhvr>
                                        <p:cTn id="52" dur="500" fill="hold"/>
                                        <p:tgtEl>
                                          <p:spTgt spid="75"/>
                                        </p:tgtEl>
                                        <p:attrNameLst>
                                          <p:attrName>ppt_x</p:attrName>
                                        </p:attrNameLst>
                                      </p:cBhvr>
                                      <p:tavLst>
                                        <p:tav tm="0">
                                          <p:val>
                                            <p:strVal val="#ppt_x"/>
                                          </p:val>
                                        </p:tav>
                                        <p:tav tm="100000">
                                          <p:val>
                                            <p:strVal val="#ppt_x"/>
                                          </p:val>
                                        </p:tav>
                                      </p:tavLst>
                                    </p:anim>
                                    <p:anim calcmode="lin" valueType="num">
                                      <p:cBhvr>
                                        <p:cTn id="53" dur="500" fill="hold"/>
                                        <p:tgtEl>
                                          <p:spTgt spid="75"/>
                                        </p:tgtEl>
                                        <p:attrNameLst>
                                          <p:attrName>ppt_y</p:attrName>
                                        </p:attrNameLst>
                                      </p:cBhvr>
                                      <p:tavLst>
                                        <p:tav tm="0">
                                          <p:val>
                                            <p:strVal val="#ppt_y-.1"/>
                                          </p:val>
                                        </p:tav>
                                        <p:tav tm="100000">
                                          <p:val>
                                            <p:strVal val="#ppt_y"/>
                                          </p:val>
                                        </p:tav>
                                      </p:tavLst>
                                    </p:anim>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500"/>
                                        <p:tgtEl>
                                          <p:spTgt spid="83"/>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97"/>
                                        </p:tgtEl>
                                        <p:attrNameLst>
                                          <p:attrName>style.visibility</p:attrName>
                                        </p:attrNameLst>
                                      </p:cBhvr>
                                      <p:to>
                                        <p:strVal val="visible"/>
                                      </p:to>
                                    </p:set>
                                    <p:animEffect transition="in" filter="fade">
                                      <p:cBhvr>
                                        <p:cTn id="62" dur="500"/>
                                        <p:tgtEl>
                                          <p:spTgt spid="97"/>
                                        </p:tgtEl>
                                      </p:cBhvr>
                                    </p:animEffect>
                                    <p:anim calcmode="lin" valueType="num">
                                      <p:cBhvr>
                                        <p:cTn id="63" dur="500" fill="hold"/>
                                        <p:tgtEl>
                                          <p:spTgt spid="97"/>
                                        </p:tgtEl>
                                        <p:attrNameLst>
                                          <p:attrName>ppt_x</p:attrName>
                                        </p:attrNameLst>
                                      </p:cBhvr>
                                      <p:tavLst>
                                        <p:tav tm="0">
                                          <p:val>
                                            <p:strVal val="#ppt_x"/>
                                          </p:val>
                                        </p:tav>
                                        <p:tav tm="100000">
                                          <p:val>
                                            <p:strVal val="#ppt_x"/>
                                          </p:val>
                                        </p:tav>
                                      </p:tavLst>
                                    </p:anim>
                                    <p:anim calcmode="lin" valueType="num">
                                      <p:cBhvr>
                                        <p:cTn id="64" dur="5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54" name="Oval 22"/>
          <p:cNvSpPr>
            <a:spLocks noChangeArrowheads="1"/>
          </p:cNvSpPr>
          <p:nvPr/>
        </p:nvSpPr>
        <p:spPr bwMode="auto">
          <a:xfrm>
            <a:off x="4762397" y="1616423"/>
            <a:ext cx="1366603" cy="136572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2"/>
                </a:solidFill>
                <a:latin typeface="+mj-ea"/>
                <a:ea typeface="+mj-ea"/>
              </a:rPr>
              <a:t>标题文字</a:t>
            </a:r>
          </a:p>
        </p:txBody>
      </p:sp>
      <p:sp>
        <p:nvSpPr>
          <p:cNvPr id="56" name="Line 23"/>
          <p:cNvSpPr>
            <a:spLocks noChangeShapeType="1"/>
          </p:cNvSpPr>
          <p:nvPr/>
        </p:nvSpPr>
        <p:spPr bwMode="auto">
          <a:xfrm flipH="1">
            <a:off x="1445016" y="2301012"/>
            <a:ext cx="3317381" cy="0"/>
          </a:xfrm>
          <a:prstGeom prst="line">
            <a:avLst/>
          </a:prstGeom>
          <a:noFill/>
          <a:ln w="5" cap="flat">
            <a:solidFill>
              <a:schemeClr val="bg1"/>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100657" tIns="50328" rIns="100657" bIns="50328" numCol="1" anchor="t" anchorCtr="0" compatLnSpc="1"/>
          <a:lstStyle/>
          <a:p>
            <a:endParaRPr lang="zh-CN" altLang="en-US" sz="2400"/>
          </a:p>
        </p:txBody>
      </p:sp>
      <p:sp>
        <p:nvSpPr>
          <p:cNvPr id="60" name="Freeform 27"/>
          <p:cNvSpPr/>
          <p:nvPr/>
        </p:nvSpPr>
        <p:spPr bwMode="auto">
          <a:xfrm>
            <a:off x="3874451" y="2408197"/>
            <a:ext cx="1827917" cy="1552428"/>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1" name="Freeform 28"/>
          <p:cNvSpPr/>
          <p:nvPr/>
        </p:nvSpPr>
        <p:spPr bwMode="auto">
          <a:xfrm>
            <a:off x="2948353" y="2408196"/>
            <a:ext cx="2754016" cy="2475587"/>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2" name="Freeform 29"/>
          <p:cNvSpPr/>
          <p:nvPr/>
        </p:nvSpPr>
        <p:spPr bwMode="auto">
          <a:xfrm>
            <a:off x="2050005" y="2408197"/>
            <a:ext cx="3652367" cy="3374543"/>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 name="矩形 2"/>
          <p:cNvSpPr/>
          <p:nvPr/>
        </p:nvSpPr>
        <p:spPr>
          <a:xfrm>
            <a:off x="5856223" y="3526754"/>
            <a:ext cx="6096000" cy="502573"/>
          </a:xfrm>
          <a:prstGeom prst="rect">
            <a:avLst/>
          </a:prstGeom>
        </p:spPr>
        <p:txBody>
          <a:bodyPr>
            <a:spAutoFit/>
          </a:bodyPr>
          <a:lstStyle/>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p:txBody>
      </p:sp>
      <p:sp>
        <p:nvSpPr>
          <p:cNvPr id="73" name="矩形 72"/>
          <p:cNvSpPr/>
          <p:nvPr/>
        </p:nvSpPr>
        <p:spPr>
          <a:xfrm>
            <a:off x="5913932" y="4350303"/>
            <a:ext cx="6096000" cy="502573"/>
          </a:xfrm>
          <a:prstGeom prst="rect">
            <a:avLst/>
          </a:prstGeom>
        </p:spPr>
        <p:txBody>
          <a:bodyPr>
            <a:spAutoFit/>
          </a:bodyPr>
          <a:lstStyle/>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p:txBody>
      </p:sp>
      <p:sp>
        <p:nvSpPr>
          <p:cNvPr id="74" name="矩形 73"/>
          <p:cNvSpPr/>
          <p:nvPr/>
        </p:nvSpPr>
        <p:spPr>
          <a:xfrm>
            <a:off x="5913932" y="5292584"/>
            <a:ext cx="6096000" cy="502573"/>
          </a:xfrm>
          <a:prstGeom prst="rect">
            <a:avLst/>
          </a:prstGeom>
        </p:spPr>
        <p:txBody>
          <a:bodyPr>
            <a:spAutoFit/>
          </a:bodyPr>
          <a:lstStyle/>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p:txBody>
      </p:sp>
      <p:sp>
        <p:nvSpPr>
          <p:cNvPr id="57" name="Freeform 24"/>
          <p:cNvSpPr>
            <a:spLocks noEditPoints="1"/>
          </p:cNvSpPr>
          <p:nvPr/>
        </p:nvSpPr>
        <p:spPr bwMode="auto">
          <a:xfrm>
            <a:off x="3759991" y="2114309"/>
            <a:ext cx="385008" cy="383785"/>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8" name="Freeform 25"/>
          <p:cNvSpPr>
            <a:spLocks noEditPoints="1"/>
          </p:cNvSpPr>
          <p:nvPr/>
        </p:nvSpPr>
        <p:spPr bwMode="auto">
          <a:xfrm>
            <a:off x="2858173" y="2114309"/>
            <a:ext cx="388476" cy="383785"/>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9" name="Freeform 26"/>
          <p:cNvSpPr>
            <a:spLocks noEditPoints="1"/>
          </p:cNvSpPr>
          <p:nvPr/>
        </p:nvSpPr>
        <p:spPr bwMode="auto">
          <a:xfrm>
            <a:off x="1959821" y="2114309"/>
            <a:ext cx="391944" cy="383785"/>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p:cTn id="13" dur="500" fill="hold"/>
                                        <p:tgtEl>
                                          <p:spTgt spid="54"/>
                                        </p:tgtEl>
                                        <p:attrNameLst>
                                          <p:attrName>ppt_w</p:attrName>
                                        </p:attrNameLst>
                                      </p:cBhvr>
                                      <p:tavLst>
                                        <p:tav tm="0">
                                          <p:val>
                                            <p:fltVal val="0"/>
                                          </p:val>
                                        </p:tav>
                                        <p:tav tm="100000">
                                          <p:val>
                                            <p:strVal val="#ppt_w"/>
                                          </p:val>
                                        </p:tav>
                                      </p:tavLst>
                                    </p:anim>
                                    <p:anim calcmode="lin" valueType="num">
                                      <p:cBhvr>
                                        <p:cTn id="14" dur="500" fill="hold"/>
                                        <p:tgtEl>
                                          <p:spTgt spid="54"/>
                                        </p:tgtEl>
                                        <p:attrNameLst>
                                          <p:attrName>ppt_h</p:attrName>
                                        </p:attrNameLst>
                                      </p:cBhvr>
                                      <p:tavLst>
                                        <p:tav tm="0">
                                          <p:val>
                                            <p:fltVal val="0"/>
                                          </p:val>
                                        </p:tav>
                                        <p:tav tm="100000">
                                          <p:val>
                                            <p:strVal val="#ppt_h"/>
                                          </p:val>
                                        </p:tav>
                                      </p:tavLst>
                                    </p:anim>
                                    <p:animEffect transition="in" filter="fade">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right)">
                                      <p:cBhvr>
                                        <p:cTn id="20" dur="500"/>
                                        <p:tgtEl>
                                          <p:spTgt spid="5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p:cTn id="30" dur="500" fill="hold"/>
                                        <p:tgtEl>
                                          <p:spTgt spid="58"/>
                                        </p:tgtEl>
                                        <p:attrNameLst>
                                          <p:attrName>ppt_w</p:attrName>
                                        </p:attrNameLst>
                                      </p:cBhvr>
                                      <p:tavLst>
                                        <p:tav tm="0">
                                          <p:val>
                                            <p:fltVal val="0"/>
                                          </p:val>
                                        </p:tav>
                                        <p:tav tm="100000">
                                          <p:val>
                                            <p:strVal val="#ppt_w"/>
                                          </p:val>
                                        </p:tav>
                                      </p:tavLst>
                                    </p:anim>
                                    <p:anim calcmode="lin" valueType="num">
                                      <p:cBhvr>
                                        <p:cTn id="31" dur="500" fill="hold"/>
                                        <p:tgtEl>
                                          <p:spTgt spid="58"/>
                                        </p:tgtEl>
                                        <p:attrNameLst>
                                          <p:attrName>ppt_h</p:attrName>
                                        </p:attrNameLst>
                                      </p:cBhvr>
                                      <p:tavLst>
                                        <p:tav tm="0">
                                          <p:val>
                                            <p:fltVal val="0"/>
                                          </p:val>
                                        </p:tav>
                                        <p:tav tm="100000">
                                          <p:val>
                                            <p:strVal val="#ppt_h"/>
                                          </p:val>
                                        </p:tav>
                                      </p:tavLst>
                                    </p:anim>
                                    <p:animEffect transition="in" filter="fade">
                                      <p:cBhvr>
                                        <p:cTn id="32" dur="500"/>
                                        <p:tgtEl>
                                          <p:spTgt spid="58"/>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up)">
                                      <p:cBhvr>
                                        <p:cTn id="42" dur="500"/>
                                        <p:tgtEl>
                                          <p:spTgt spid="60"/>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up)">
                                      <p:cBhvr>
                                        <p:cTn id="45" dur="500"/>
                                        <p:tgtEl>
                                          <p:spTgt spid="61"/>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up)">
                                      <p:cBhvr>
                                        <p:cTn id="48" dur="500"/>
                                        <p:tgtEl>
                                          <p:spTgt spid="62"/>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1+#ppt_w/2"/>
                                          </p:val>
                                        </p:tav>
                                        <p:tav tm="100000">
                                          <p:val>
                                            <p:strVal val="#ppt_x"/>
                                          </p:val>
                                        </p:tav>
                                      </p:tavLst>
                                    </p:anim>
                                    <p:anim calcmode="lin" valueType="num">
                                      <p:cBhvr additive="base">
                                        <p:cTn id="54" dur="500" fill="hold"/>
                                        <p:tgtEl>
                                          <p:spTgt spid="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1+#ppt_w/2"/>
                                          </p:val>
                                        </p:tav>
                                        <p:tav tm="100000">
                                          <p:val>
                                            <p:strVal val="#ppt_x"/>
                                          </p:val>
                                        </p:tav>
                                      </p:tavLst>
                                    </p:anim>
                                    <p:anim calcmode="lin" valueType="num">
                                      <p:cBhvr additive="base">
                                        <p:cTn id="58" dur="500" fill="hold"/>
                                        <p:tgtEl>
                                          <p:spTgt spid="73"/>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500" fill="hold"/>
                                        <p:tgtEl>
                                          <p:spTgt spid="74"/>
                                        </p:tgtEl>
                                        <p:attrNameLst>
                                          <p:attrName>ppt_x</p:attrName>
                                        </p:attrNameLst>
                                      </p:cBhvr>
                                      <p:tavLst>
                                        <p:tav tm="0">
                                          <p:val>
                                            <p:strVal val="1+#ppt_w/2"/>
                                          </p:val>
                                        </p:tav>
                                        <p:tav tm="100000">
                                          <p:val>
                                            <p:strVal val="#ppt_x"/>
                                          </p:val>
                                        </p:tav>
                                      </p:tavLst>
                                    </p:anim>
                                    <p:anim calcmode="lin" valueType="num">
                                      <p:cBhvr additive="base">
                                        <p:cTn id="62"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0" grpId="0" animBg="1"/>
      <p:bldP spid="61" grpId="0" animBg="1"/>
      <p:bldP spid="62" grpId="0" animBg="1"/>
      <p:bldP spid="3" grpId="0"/>
      <p:bldP spid="73" grpId="0"/>
      <p:bldP spid="74" grpId="0"/>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p:nvPr/>
        </p:nvSpPr>
        <p:spPr>
          <a:xfrm>
            <a:off x="0" y="2372884"/>
            <a:ext cx="12192000" cy="2784309"/>
          </a:xfrm>
          <a:custGeom>
            <a:avLst/>
            <a:gdLst/>
            <a:ahLst/>
            <a:cxnLst/>
            <a:rect l="l" t="t" r="r" b="b"/>
            <a:pathLst>
              <a:path w="9144000" h="2088232">
                <a:moveTo>
                  <a:pt x="0" y="0"/>
                </a:moveTo>
                <a:lnTo>
                  <a:pt x="3816349" y="0"/>
                </a:lnTo>
                <a:lnTo>
                  <a:pt x="3815397" y="194197"/>
                </a:lnTo>
                <a:cubicBezTo>
                  <a:pt x="3815639" y="203899"/>
                  <a:pt x="3815881" y="213599"/>
                  <a:pt x="3816123" y="223301"/>
                </a:cubicBezTo>
                <a:cubicBezTo>
                  <a:pt x="3815485" y="285565"/>
                  <a:pt x="3825627" y="323840"/>
                  <a:pt x="3858310" y="352306"/>
                </a:cubicBezTo>
                <a:cubicBezTo>
                  <a:pt x="3881863" y="374186"/>
                  <a:pt x="3885380" y="375377"/>
                  <a:pt x="3918032" y="397060"/>
                </a:cubicBezTo>
                <a:cubicBezTo>
                  <a:pt x="4077997" y="488212"/>
                  <a:pt x="4205762" y="552810"/>
                  <a:pt x="4362649" y="637807"/>
                </a:cubicBezTo>
                <a:cubicBezTo>
                  <a:pt x="4506032" y="713448"/>
                  <a:pt x="4580496" y="685782"/>
                  <a:pt x="4677699" y="644009"/>
                </a:cubicBezTo>
                <a:cubicBezTo>
                  <a:pt x="4888543" y="533160"/>
                  <a:pt x="5015771" y="470067"/>
                  <a:pt x="5093398" y="425358"/>
                </a:cubicBezTo>
                <a:cubicBezTo>
                  <a:pt x="5189998" y="369721"/>
                  <a:pt x="5153077" y="389285"/>
                  <a:pt x="5151235" y="389737"/>
                </a:cubicBezTo>
                <a:cubicBezTo>
                  <a:pt x="5229523" y="352156"/>
                  <a:pt x="5228181" y="330135"/>
                  <a:pt x="5233105" y="228248"/>
                </a:cubicBezTo>
                <a:cubicBezTo>
                  <a:pt x="5233287" y="209652"/>
                  <a:pt x="5231995" y="192531"/>
                  <a:pt x="5232177" y="173935"/>
                </a:cubicBezTo>
                <a:cubicBezTo>
                  <a:pt x="5232188" y="153706"/>
                  <a:pt x="5232933" y="81947"/>
                  <a:pt x="5233810" y="0"/>
                </a:cubicBezTo>
                <a:lnTo>
                  <a:pt x="9144000" y="0"/>
                </a:lnTo>
                <a:lnTo>
                  <a:pt x="9144000" y="2088232"/>
                </a:lnTo>
                <a:lnTo>
                  <a:pt x="0" y="2088232"/>
                </a:ln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a:solidFill>
                <a:prstClr val="white"/>
              </a:solidFill>
              <a:latin typeface="Impact" panose="020B0806030902050204" pitchFamily="34" charset="0"/>
            </a:endParaRPr>
          </a:p>
        </p:txBody>
      </p:sp>
      <p:sp>
        <p:nvSpPr>
          <p:cNvPr id="8" name="矩形 10"/>
          <p:cNvSpPr>
            <a:spLocks noChangeAspect="1"/>
          </p:cNvSpPr>
          <p:nvPr/>
        </p:nvSpPr>
        <p:spPr>
          <a:xfrm>
            <a:off x="5207067" y="1316854"/>
            <a:ext cx="1676267" cy="182745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9" name="TextBox 9"/>
          <p:cNvSpPr txBox="1"/>
          <p:nvPr/>
        </p:nvSpPr>
        <p:spPr>
          <a:xfrm>
            <a:off x="2792891" y="3478995"/>
            <a:ext cx="6509215" cy="707886"/>
          </a:xfrm>
          <a:prstGeom prst="rect">
            <a:avLst/>
          </a:prstGeom>
          <a:noFill/>
        </p:spPr>
        <p:txBody>
          <a:bodyPr wrap="square" lIns="0" rIns="0" rtlCol="0">
            <a:spAutoFit/>
          </a:bodyPr>
          <a:lstStyle/>
          <a:p>
            <a:pPr algn="ctr"/>
            <a:r>
              <a:rPr lang="zh-CN" altLang="en-US" sz="4000" b="1" dirty="0">
                <a:solidFill>
                  <a:schemeClr val="bg1"/>
                </a:solidFill>
              </a:rPr>
              <a:t>加强医院内涵建设</a:t>
            </a:r>
          </a:p>
        </p:txBody>
      </p:sp>
      <p:sp>
        <p:nvSpPr>
          <p:cNvPr id="10" name="TextBox 10"/>
          <p:cNvSpPr txBox="1"/>
          <p:nvPr/>
        </p:nvSpPr>
        <p:spPr>
          <a:xfrm>
            <a:off x="4026341"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1" name="TextBox 11"/>
          <p:cNvSpPr txBox="1"/>
          <p:nvPr/>
        </p:nvSpPr>
        <p:spPr>
          <a:xfrm>
            <a:off x="5431099"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2" name="TextBox 12"/>
          <p:cNvSpPr txBox="1"/>
          <p:nvPr/>
        </p:nvSpPr>
        <p:spPr>
          <a:xfrm>
            <a:off x="4026341"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3" name="TextBox 13"/>
          <p:cNvSpPr txBox="1"/>
          <p:nvPr/>
        </p:nvSpPr>
        <p:spPr>
          <a:xfrm>
            <a:off x="5431099"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4" name="TextBox 14"/>
          <p:cNvSpPr txBox="1"/>
          <p:nvPr/>
        </p:nvSpPr>
        <p:spPr>
          <a:xfrm>
            <a:off x="6835863" y="420979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5" name="2"/>
          <p:cNvSpPr/>
          <p:nvPr>
            <p:custDataLst>
              <p:tags r:id="rId1"/>
            </p:custDataLst>
          </p:nvPr>
        </p:nvSpPr>
        <p:spPr>
          <a:xfrm>
            <a:off x="7997361" y="105211"/>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6" name="1"/>
          <p:cNvSpPr/>
          <p:nvPr>
            <p:custDataLst>
              <p:tags r:id="rId2"/>
            </p:custDataLst>
          </p:nvPr>
        </p:nvSpPr>
        <p:spPr>
          <a:xfrm>
            <a:off x="7029794" y="-380516"/>
            <a:ext cx="694423" cy="694423"/>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7" name="3"/>
          <p:cNvSpPr/>
          <p:nvPr>
            <p:custDataLst>
              <p:tags r:id="rId3"/>
            </p:custDataLst>
          </p:nvPr>
        </p:nvSpPr>
        <p:spPr>
          <a:xfrm>
            <a:off x="9119768" y="-762913"/>
            <a:ext cx="1263219" cy="1248624"/>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8" name="4"/>
          <p:cNvSpPr/>
          <p:nvPr>
            <p:custDataLst>
              <p:tags r:id="rId4"/>
            </p:custDataLst>
          </p:nvPr>
        </p:nvSpPr>
        <p:spPr>
          <a:xfrm>
            <a:off x="10639553" y="-160268"/>
            <a:ext cx="795559" cy="786367"/>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9" name="6"/>
          <p:cNvSpPr/>
          <p:nvPr>
            <p:custDataLst>
              <p:tags r:id="rId5"/>
            </p:custDataLst>
          </p:nvPr>
        </p:nvSpPr>
        <p:spPr>
          <a:xfrm>
            <a:off x="11729450" y="-680908"/>
            <a:ext cx="962673" cy="951551"/>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0" name="5"/>
          <p:cNvSpPr/>
          <p:nvPr>
            <p:custDataLst>
              <p:tags r:id="rId6"/>
            </p:custDataLst>
          </p:nvPr>
        </p:nvSpPr>
        <p:spPr>
          <a:xfrm>
            <a:off x="11530545" y="564845"/>
            <a:ext cx="260408" cy="260408"/>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6332" tIns="68164" rIns="136332" bIns="68164" anchor="ctr"/>
          <a:lstStyle/>
          <a:p>
            <a:pPr algn="ctr"/>
            <a:endParaRPr lang="en-US" sz="2400">
              <a:solidFill>
                <a:prstClr val="white"/>
              </a:solidFill>
              <a:sym typeface="+mn-lt"/>
            </a:endParaRPr>
          </a:p>
        </p:txBody>
      </p:sp>
      <p:sp>
        <p:nvSpPr>
          <p:cNvPr id="21" name="8"/>
          <p:cNvSpPr/>
          <p:nvPr>
            <p:custDataLst>
              <p:tags r:id="rId7"/>
            </p:custDataLst>
          </p:nvPr>
        </p:nvSpPr>
        <p:spPr>
          <a:xfrm flipH="1">
            <a:off x="3162027" y="6550497"/>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2" name="7"/>
          <p:cNvSpPr/>
          <p:nvPr>
            <p:custDataLst>
              <p:tags r:id="rId8"/>
            </p:custDataLst>
          </p:nvPr>
        </p:nvSpPr>
        <p:spPr>
          <a:xfrm flipH="1">
            <a:off x="4464210" y="6311753"/>
            <a:ext cx="694423" cy="694423"/>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3" name="9"/>
          <p:cNvSpPr/>
          <p:nvPr>
            <p:custDataLst>
              <p:tags r:id="rId9"/>
            </p:custDataLst>
          </p:nvPr>
        </p:nvSpPr>
        <p:spPr>
          <a:xfrm flipH="1">
            <a:off x="1679509" y="6117299"/>
            <a:ext cx="1263219" cy="1248624"/>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4" name="9"/>
          <p:cNvSpPr/>
          <p:nvPr>
            <p:custDataLst>
              <p:tags r:id="rId10"/>
            </p:custDataLst>
          </p:nvPr>
        </p:nvSpPr>
        <p:spPr>
          <a:xfrm flipH="1">
            <a:off x="699534" y="6579081"/>
            <a:ext cx="795559" cy="78636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5" name="11"/>
          <p:cNvSpPr/>
          <p:nvPr>
            <p:custDataLst>
              <p:tags r:id="rId11"/>
            </p:custDataLst>
          </p:nvPr>
        </p:nvSpPr>
        <p:spPr>
          <a:xfrm flipH="1">
            <a:off x="-557539" y="6103430"/>
            <a:ext cx="962673" cy="951551"/>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6" name="10"/>
          <p:cNvSpPr/>
          <p:nvPr>
            <p:custDataLst>
              <p:tags r:id="rId12"/>
            </p:custDataLst>
          </p:nvPr>
        </p:nvSpPr>
        <p:spPr>
          <a:xfrm flipH="1">
            <a:off x="343613" y="7349047"/>
            <a:ext cx="260408" cy="26040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27" name="组合 26"/>
          <p:cNvGrpSpPr/>
          <p:nvPr/>
        </p:nvGrpSpPr>
        <p:grpSpPr>
          <a:xfrm>
            <a:off x="5570273" y="1712664"/>
            <a:ext cx="950052" cy="1035741"/>
            <a:chOff x="822984" y="81171"/>
            <a:chExt cx="712539" cy="776806"/>
          </a:xfrm>
        </p:grpSpPr>
        <p:sp>
          <p:nvSpPr>
            <p:cNvPr id="28" name="矩形 10"/>
            <p:cNvSpPr/>
            <p:nvPr/>
          </p:nvSpPr>
          <p:spPr>
            <a:xfrm>
              <a:off x="822984" y="81171"/>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dirty="0">
                <a:solidFill>
                  <a:prstClr val="white"/>
                </a:solidFill>
                <a:latin typeface="Impact" panose="020B0806030902050204" pitchFamily="34" charset="0"/>
              </a:endParaRPr>
            </a:p>
          </p:txBody>
        </p:sp>
        <p:sp>
          <p:nvSpPr>
            <p:cNvPr id="29" name="KSO_Shape"/>
            <p:cNvSpPr/>
            <p:nvPr/>
          </p:nvSpPr>
          <p:spPr bwMode="auto">
            <a:xfrm>
              <a:off x="999253" y="289574"/>
              <a:ext cx="360000" cy="360000"/>
            </a:xfrm>
            <a:custGeom>
              <a:avLst/>
              <a:gdLst>
                <a:gd name="T0" fmla="*/ 346433 w 5026"/>
                <a:gd name="T1" fmla="*/ 0 h 5027"/>
                <a:gd name="T2" fmla="*/ 293748 w 5026"/>
                <a:gd name="T3" fmla="*/ 4164 h 5027"/>
                <a:gd name="T4" fmla="*/ 243337 w 5026"/>
                <a:gd name="T5" fmla="*/ 15897 h 5027"/>
                <a:gd name="T6" fmla="*/ 196337 w 5026"/>
                <a:gd name="T7" fmla="*/ 34065 h 5027"/>
                <a:gd name="T8" fmla="*/ 153128 w 5026"/>
                <a:gd name="T9" fmla="*/ 59046 h 5027"/>
                <a:gd name="T10" fmla="*/ 113709 w 5026"/>
                <a:gd name="T11" fmla="*/ 90083 h 5027"/>
                <a:gd name="T12" fmla="*/ 79217 w 5026"/>
                <a:gd name="T13" fmla="*/ 126041 h 5027"/>
                <a:gd name="T14" fmla="*/ 50411 w 5026"/>
                <a:gd name="T15" fmla="*/ 166541 h 5027"/>
                <a:gd name="T16" fmla="*/ 27290 w 5026"/>
                <a:gd name="T17" fmla="*/ 211204 h 5027"/>
                <a:gd name="T18" fmla="*/ 10992 w 5026"/>
                <a:gd name="T19" fmla="*/ 259652 h 5027"/>
                <a:gd name="T20" fmla="*/ 1895 w 5026"/>
                <a:gd name="T21" fmla="*/ 310750 h 5027"/>
                <a:gd name="T22" fmla="*/ 0 w 5026"/>
                <a:gd name="T23" fmla="*/ 1556777 h 5027"/>
                <a:gd name="T24" fmla="*/ 1895 w 5026"/>
                <a:gd name="T25" fmla="*/ 1591978 h 5027"/>
                <a:gd name="T26" fmla="*/ 10992 w 5026"/>
                <a:gd name="T27" fmla="*/ 1643076 h 5027"/>
                <a:gd name="T28" fmla="*/ 27290 w 5026"/>
                <a:gd name="T29" fmla="*/ 1691524 h 5027"/>
                <a:gd name="T30" fmla="*/ 50411 w 5026"/>
                <a:gd name="T31" fmla="*/ 1736566 h 5027"/>
                <a:gd name="T32" fmla="*/ 79217 w 5026"/>
                <a:gd name="T33" fmla="*/ 1777065 h 5027"/>
                <a:gd name="T34" fmla="*/ 113709 w 5026"/>
                <a:gd name="T35" fmla="*/ 1812645 h 5027"/>
                <a:gd name="T36" fmla="*/ 153128 w 5026"/>
                <a:gd name="T37" fmla="*/ 1843682 h 5027"/>
                <a:gd name="T38" fmla="*/ 196337 w 5026"/>
                <a:gd name="T39" fmla="*/ 1868663 h 5027"/>
                <a:gd name="T40" fmla="*/ 243337 w 5026"/>
                <a:gd name="T41" fmla="*/ 1887209 h 5027"/>
                <a:gd name="T42" fmla="*/ 293748 w 5026"/>
                <a:gd name="T43" fmla="*/ 1898564 h 5027"/>
                <a:gd name="T44" fmla="*/ 346433 w 5026"/>
                <a:gd name="T45" fmla="*/ 1902728 h 5027"/>
                <a:gd name="T46" fmla="*/ 1576761 w 5026"/>
                <a:gd name="T47" fmla="*/ 1901971 h 5027"/>
                <a:gd name="T48" fmla="*/ 1628688 w 5026"/>
                <a:gd name="T49" fmla="*/ 1895536 h 5027"/>
                <a:gd name="T50" fmla="*/ 1677962 w 5026"/>
                <a:gd name="T51" fmla="*/ 1881532 h 5027"/>
                <a:gd name="T52" fmla="*/ 1723824 w 5026"/>
                <a:gd name="T53" fmla="*/ 1861093 h 5027"/>
                <a:gd name="T54" fmla="*/ 1766275 w 5026"/>
                <a:gd name="T55" fmla="*/ 1834219 h 5027"/>
                <a:gd name="T56" fmla="*/ 1803799 w 5026"/>
                <a:gd name="T57" fmla="*/ 1801290 h 5027"/>
                <a:gd name="T58" fmla="*/ 1836396 w 5026"/>
                <a:gd name="T59" fmla="*/ 1763818 h 5027"/>
                <a:gd name="T60" fmla="*/ 1863686 w 5026"/>
                <a:gd name="T61" fmla="*/ 1721426 h 5027"/>
                <a:gd name="T62" fmla="*/ 1884153 w 5026"/>
                <a:gd name="T63" fmla="*/ 1675627 h 5027"/>
                <a:gd name="T64" fmla="*/ 1898177 w 5026"/>
                <a:gd name="T65" fmla="*/ 1626422 h 5027"/>
                <a:gd name="T66" fmla="*/ 1904621 w 5026"/>
                <a:gd name="T67" fmla="*/ 1574567 h 5027"/>
                <a:gd name="T68" fmla="*/ 1905000 w 5026"/>
                <a:gd name="T69" fmla="*/ 345951 h 5027"/>
                <a:gd name="T70" fmla="*/ 1901210 w 5026"/>
                <a:gd name="T71" fmla="*/ 293339 h 5027"/>
                <a:gd name="T72" fmla="*/ 1889839 w 5026"/>
                <a:gd name="T73" fmla="*/ 242998 h 5027"/>
                <a:gd name="T74" fmla="*/ 1870887 w 5026"/>
                <a:gd name="T75" fmla="*/ 196064 h 5027"/>
                <a:gd name="T76" fmla="*/ 1846250 w 5026"/>
                <a:gd name="T77" fmla="*/ 152915 h 5027"/>
                <a:gd name="T78" fmla="*/ 1815170 w 5026"/>
                <a:gd name="T79" fmla="*/ 113551 h 5027"/>
                <a:gd name="T80" fmla="*/ 1779162 w 5026"/>
                <a:gd name="T81" fmla="*/ 79107 h 5027"/>
                <a:gd name="T82" fmla="*/ 1738606 w 5026"/>
                <a:gd name="T83" fmla="*/ 50341 h 5027"/>
                <a:gd name="T84" fmla="*/ 1693881 w 5026"/>
                <a:gd name="T85" fmla="*/ 27252 h 5027"/>
                <a:gd name="T86" fmla="*/ 1645744 w 5026"/>
                <a:gd name="T87" fmla="*/ 10977 h 5027"/>
                <a:gd name="T88" fmla="*/ 1594196 w 5026"/>
                <a:gd name="T89" fmla="*/ 1893 h 5027"/>
                <a:gd name="T90" fmla="*/ 1559326 w 5026"/>
                <a:gd name="T91" fmla="*/ 1124529 h 5027"/>
                <a:gd name="T92" fmla="*/ 779663 w 5026"/>
                <a:gd name="T93" fmla="*/ 1557156 h 5027"/>
                <a:gd name="T94" fmla="*/ 346433 w 5026"/>
                <a:gd name="T95" fmla="*/ 778578 h 5027"/>
                <a:gd name="T96" fmla="*/ 1126095 w 5026"/>
                <a:gd name="T97" fmla="*/ 345951 h 5027"/>
                <a:gd name="T98" fmla="*/ 1559326 w 5026"/>
                <a:gd name="T99" fmla="*/ 1124529 h 50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026" h="5027">
                  <a:moveTo>
                    <a:pt x="4113" y="0"/>
                  </a:moveTo>
                  <a:lnTo>
                    <a:pt x="914" y="0"/>
                  </a:lnTo>
                  <a:lnTo>
                    <a:pt x="867" y="1"/>
                  </a:lnTo>
                  <a:lnTo>
                    <a:pt x="821" y="5"/>
                  </a:lnTo>
                  <a:lnTo>
                    <a:pt x="775" y="11"/>
                  </a:lnTo>
                  <a:lnTo>
                    <a:pt x="730" y="19"/>
                  </a:lnTo>
                  <a:lnTo>
                    <a:pt x="686" y="29"/>
                  </a:lnTo>
                  <a:lnTo>
                    <a:pt x="642" y="42"/>
                  </a:lnTo>
                  <a:lnTo>
                    <a:pt x="599" y="56"/>
                  </a:lnTo>
                  <a:lnTo>
                    <a:pt x="558" y="72"/>
                  </a:lnTo>
                  <a:lnTo>
                    <a:pt x="518" y="90"/>
                  </a:lnTo>
                  <a:lnTo>
                    <a:pt x="478" y="111"/>
                  </a:lnTo>
                  <a:lnTo>
                    <a:pt x="440" y="133"/>
                  </a:lnTo>
                  <a:lnTo>
                    <a:pt x="404" y="156"/>
                  </a:lnTo>
                  <a:lnTo>
                    <a:pt x="368" y="182"/>
                  </a:lnTo>
                  <a:lnTo>
                    <a:pt x="333" y="209"/>
                  </a:lnTo>
                  <a:lnTo>
                    <a:pt x="300" y="238"/>
                  </a:lnTo>
                  <a:lnTo>
                    <a:pt x="268" y="268"/>
                  </a:lnTo>
                  <a:lnTo>
                    <a:pt x="238" y="300"/>
                  </a:lnTo>
                  <a:lnTo>
                    <a:pt x="209" y="333"/>
                  </a:lnTo>
                  <a:lnTo>
                    <a:pt x="181" y="368"/>
                  </a:lnTo>
                  <a:lnTo>
                    <a:pt x="156" y="404"/>
                  </a:lnTo>
                  <a:lnTo>
                    <a:pt x="133" y="440"/>
                  </a:lnTo>
                  <a:lnTo>
                    <a:pt x="111" y="478"/>
                  </a:lnTo>
                  <a:lnTo>
                    <a:pt x="90" y="518"/>
                  </a:lnTo>
                  <a:lnTo>
                    <a:pt x="72" y="558"/>
                  </a:lnTo>
                  <a:lnTo>
                    <a:pt x="56" y="599"/>
                  </a:lnTo>
                  <a:lnTo>
                    <a:pt x="42" y="642"/>
                  </a:lnTo>
                  <a:lnTo>
                    <a:pt x="29" y="686"/>
                  </a:lnTo>
                  <a:lnTo>
                    <a:pt x="19" y="730"/>
                  </a:lnTo>
                  <a:lnTo>
                    <a:pt x="11" y="775"/>
                  </a:lnTo>
                  <a:lnTo>
                    <a:pt x="5" y="821"/>
                  </a:lnTo>
                  <a:lnTo>
                    <a:pt x="1" y="867"/>
                  </a:lnTo>
                  <a:lnTo>
                    <a:pt x="0" y="914"/>
                  </a:lnTo>
                  <a:lnTo>
                    <a:pt x="0" y="4113"/>
                  </a:lnTo>
                  <a:lnTo>
                    <a:pt x="1" y="4160"/>
                  </a:lnTo>
                  <a:lnTo>
                    <a:pt x="5" y="4206"/>
                  </a:lnTo>
                  <a:lnTo>
                    <a:pt x="11" y="4252"/>
                  </a:lnTo>
                  <a:lnTo>
                    <a:pt x="19" y="4297"/>
                  </a:lnTo>
                  <a:lnTo>
                    <a:pt x="29" y="4341"/>
                  </a:lnTo>
                  <a:lnTo>
                    <a:pt x="42" y="4385"/>
                  </a:lnTo>
                  <a:lnTo>
                    <a:pt x="56" y="4427"/>
                  </a:lnTo>
                  <a:lnTo>
                    <a:pt x="72" y="4469"/>
                  </a:lnTo>
                  <a:lnTo>
                    <a:pt x="90" y="4509"/>
                  </a:lnTo>
                  <a:lnTo>
                    <a:pt x="111" y="4548"/>
                  </a:lnTo>
                  <a:lnTo>
                    <a:pt x="133" y="4588"/>
                  </a:lnTo>
                  <a:lnTo>
                    <a:pt x="156" y="4624"/>
                  </a:lnTo>
                  <a:lnTo>
                    <a:pt x="181" y="4660"/>
                  </a:lnTo>
                  <a:lnTo>
                    <a:pt x="209" y="4695"/>
                  </a:lnTo>
                  <a:lnTo>
                    <a:pt x="238" y="4728"/>
                  </a:lnTo>
                  <a:lnTo>
                    <a:pt x="268" y="4759"/>
                  </a:lnTo>
                  <a:lnTo>
                    <a:pt x="300" y="4789"/>
                  </a:lnTo>
                  <a:lnTo>
                    <a:pt x="333" y="4818"/>
                  </a:lnTo>
                  <a:lnTo>
                    <a:pt x="368" y="4846"/>
                  </a:lnTo>
                  <a:lnTo>
                    <a:pt x="404" y="4871"/>
                  </a:lnTo>
                  <a:lnTo>
                    <a:pt x="440" y="4895"/>
                  </a:lnTo>
                  <a:lnTo>
                    <a:pt x="478" y="4917"/>
                  </a:lnTo>
                  <a:lnTo>
                    <a:pt x="518" y="4937"/>
                  </a:lnTo>
                  <a:lnTo>
                    <a:pt x="558" y="4955"/>
                  </a:lnTo>
                  <a:lnTo>
                    <a:pt x="599" y="4971"/>
                  </a:lnTo>
                  <a:lnTo>
                    <a:pt x="642" y="4986"/>
                  </a:lnTo>
                  <a:lnTo>
                    <a:pt x="686" y="4999"/>
                  </a:lnTo>
                  <a:lnTo>
                    <a:pt x="730" y="5008"/>
                  </a:lnTo>
                  <a:lnTo>
                    <a:pt x="775" y="5016"/>
                  </a:lnTo>
                  <a:lnTo>
                    <a:pt x="821" y="5022"/>
                  </a:lnTo>
                  <a:lnTo>
                    <a:pt x="867" y="5025"/>
                  </a:lnTo>
                  <a:lnTo>
                    <a:pt x="914" y="5027"/>
                  </a:lnTo>
                  <a:lnTo>
                    <a:pt x="4113" y="5027"/>
                  </a:lnTo>
                  <a:lnTo>
                    <a:pt x="4160" y="5025"/>
                  </a:lnTo>
                  <a:lnTo>
                    <a:pt x="4206" y="5022"/>
                  </a:lnTo>
                  <a:lnTo>
                    <a:pt x="4252" y="5016"/>
                  </a:lnTo>
                  <a:lnTo>
                    <a:pt x="4297" y="5008"/>
                  </a:lnTo>
                  <a:lnTo>
                    <a:pt x="4342" y="4999"/>
                  </a:lnTo>
                  <a:lnTo>
                    <a:pt x="4384" y="4986"/>
                  </a:lnTo>
                  <a:lnTo>
                    <a:pt x="4427" y="4971"/>
                  </a:lnTo>
                  <a:lnTo>
                    <a:pt x="4469" y="4955"/>
                  </a:lnTo>
                  <a:lnTo>
                    <a:pt x="4509" y="4937"/>
                  </a:lnTo>
                  <a:lnTo>
                    <a:pt x="4548" y="4917"/>
                  </a:lnTo>
                  <a:lnTo>
                    <a:pt x="4587" y="4895"/>
                  </a:lnTo>
                  <a:lnTo>
                    <a:pt x="4624" y="4871"/>
                  </a:lnTo>
                  <a:lnTo>
                    <a:pt x="4660" y="4846"/>
                  </a:lnTo>
                  <a:lnTo>
                    <a:pt x="4694" y="4818"/>
                  </a:lnTo>
                  <a:lnTo>
                    <a:pt x="4728" y="4789"/>
                  </a:lnTo>
                  <a:lnTo>
                    <a:pt x="4759" y="4759"/>
                  </a:lnTo>
                  <a:lnTo>
                    <a:pt x="4789" y="4728"/>
                  </a:lnTo>
                  <a:lnTo>
                    <a:pt x="4818" y="4695"/>
                  </a:lnTo>
                  <a:lnTo>
                    <a:pt x="4845" y="4660"/>
                  </a:lnTo>
                  <a:lnTo>
                    <a:pt x="4871" y="4624"/>
                  </a:lnTo>
                  <a:lnTo>
                    <a:pt x="4895" y="4588"/>
                  </a:lnTo>
                  <a:lnTo>
                    <a:pt x="4917" y="4548"/>
                  </a:lnTo>
                  <a:lnTo>
                    <a:pt x="4936" y="4509"/>
                  </a:lnTo>
                  <a:lnTo>
                    <a:pt x="4955" y="4469"/>
                  </a:lnTo>
                  <a:lnTo>
                    <a:pt x="4971" y="4427"/>
                  </a:lnTo>
                  <a:lnTo>
                    <a:pt x="4986" y="4385"/>
                  </a:lnTo>
                  <a:lnTo>
                    <a:pt x="4997" y="4341"/>
                  </a:lnTo>
                  <a:lnTo>
                    <a:pt x="5008" y="4297"/>
                  </a:lnTo>
                  <a:lnTo>
                    <a:pt x="5016" y="4252"/>
                  </a:lnTo>
                  <a:lnTo>
                    <a:pt x="5022" y="4206"/>
                  </a:lnTo>
                  <a:lnTo>
                    <a:pt x="5025" y="4160"/>
                  </a:lnTo>
                  <a:lnTo>
                    <a:pt x="5026" y="4113"/>
                  </a:lnTo>
                  <a:lnTo>
                    <a:pt x="5026" y="914"/>
                  </a:lnTo>
                  <a:lnTo>
                    <a:pt x="5025" y="867"/>
                  </a:lnTo>
                  <a:lnTo>
                    <a:pt x="5022" y="821"/>
                  </a:lnTo>
                  <a:lnTo>
                    <a:pt x="5016" y="775"/>
                  </a:lnTo>
                  <a:lnTo>
                    <a:pt x="5008" y="730"/>
                  </a:lnTo>
                  <a:lnTo>
                    <a:pt x="4997" y="686"/>
                  </a:lnTo>
                  <a:lnTo>
                    <a:pt x="4986" y="642"/>
                  </a:lnTo>
                  <a:lnTo>
                    <a:pt x="4971" y="599"/>
                  </a:lnTo>
                  <a:lnTo>
                    <a:pt x="4955" y="558"/>
                  </a:lnTo>
                  <a:lnTo>
                    <a:pt x="4936" y="518"/>
                  </a:lnTo>
                  <a:lnTo>
                    <a:pt x="4917" y="478"/>
                  </a:lnTo>
                  <a:lnTo>
                    <a:pt x="4895" y="440"/>
                  </a:lnTo>
                  <a:lnTo>
                    <a:pt x="4871" y="404"/>
                  </a:lnTo>
                  <a:lnTo>
                    <a:pt x="4845" y="368"/>
                  </a:lnTo>
                  <a:lnTo>
                    <a:pt x="4818" y="333"/>
                  </a:lnTo>
                  <a:lnTo>
                    <a:pt x="4789" y="300"/>
                  </a:lnTo>
                  <a:lnTo>
                    <a:pt x="4759" y="268"/>
                  </a:lnTo>
                  <a:lnTo>
                    <a:pt x="4728" y="238"/>
                  </a:lnTo>
                  <a:lnTo>
                    <a:pt x="4694" y="209"/>
                  </a:lnTo>
                  <a:lnTo>
                    <a:pt x="4660" y="182"/>
                  </a:lnTo>
                  <a:lnTo>
                    <a:pt x="4624" y="156"/>
                  </a:lnTo>
                  <a:lnTo>
                    <a:pt x="4587" y="133"/>
                  </a:lnTo>
                  <a:lnTo>
                    <a:pt x="4548" y="111"/>
                  </a:lnTo>
                  <a:lnTo>
                    <a:pt x="4509" y="90"/>
                  </a:lnTo>
                  <a:lnTo>
                    <a:pt x="4469" y="72"/>
                  </a:lnTo>
                  <a:lnTo>
                    <a:pt x="4427" y="56"/>
                  </a:lnTo>
                  <a:lnTo>
                    <a:pt x="4384" y="42"/>
                  </a:lnTo>
                  <a:lnTo>
                    <a:pt x="4342" y="29"/>
                  </a:lnTo>
                  <a:lnTo>
                    <a:pt x="4297" y="19"/>
                  </a:lnTo>
                  <a:lnTo>
                    <a:pt x="4252" y="11"/>
                  </a:lnTo>
                  <a:lnTo>
                    <a:pt x="4206" y="5"/>
                  </a:lnTo>
                  <a:lnTo>
                    <a:pt x="4160" y="1"/>
                  </a:lnTo>
                  <a:lnTo>
                    <a:pt x="4113" y="0"/>
                  </a:lnTo>
                  <a:close/>
                  <a:moveTo>
                    <a:pt x="4114" y="2971"/>
                  </a:moveTo>
                  <a:lnTo>
                    <a:pt x="2971" y="2971"/>
                  </a:lnTo>
                  <a:lnTo>
                    <a:pt x="2971" y="4114"/>
                  </a:lnTo>
                  <a:lnTo>
                    <a:pt x="2057" y="4114"/>
                  </a:lnTo>
                  <a:lnTo>
                    <a:pt x="2057" y="2971"/>
                  </a:lnTo>
                  <a:lnTo>
                    <a:pt x="914" y="2971"/>
                  </a:lnTo>
                  <a:lnTo>
                    <a:pt x="914" y="2057"/>
                  </a:lnTo>
                  <a:lnTo>
                    <a:pt x="2057" y="2057"/>
                  </a:lnTo>
                  <a:lnTo>
                    <a:pt x="2057" y="914"/>
                  </a:lnTo>
                  <a:lnTo>
                    <a:pt x="2971" y="914"/>
                  </a:lnTo>
                  <a:lnTo>
                    <a:pt x="2971" y="2057"/>
                  </a:lnTo>
                  <a:lnTo>
                    <a:pt x="4114" y="2057"/>
                  </a:lnTo>
                  <a:lnTo>
                    <a:pt x="4114" y="297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
        <p:nvSpPr>
          <p:cNvPr id="30" name="TextBox 24"/>
          <p:cNvSpPr txBox="1"/>
          <p:nvPr/>
        </p:nvSpPr>
        <p:spPr>
          <a:xfrm>
            <a:off x="6835863"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51201095059"/>
  <p:tag name="MH_LIBRARY" val="GRAPHIC"/>
  <p:tag name="MH_TYPE" val="Other"/>
  <p:tag name="MH_ORDER" val="2"/>
</p:tagLst>
</file>

<file path=ppt/tags/tag5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5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5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5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5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5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5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5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5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5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51201095059"/>
  <p:tag name="MH_LIBRARY" val="GRAPHIC"/>
  <p:tag name="MH_TYPE" val="Other"/>
  <p:tag name="MH_ORDER" val="2"/>
</p:tagLst>
</file>

<file path=ppt/tags/tag6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51201095059"/>
  <p:tag name="MH_LIBRARY" val="GRAPHIC"/>
  <p:tag name="MH_TYPE" val="Other"/>
  <p:tag name="MH_ORDER" val="2"/>
</p:tagLst>
</file>

<file path=ppt/tags/tag70.xml><?xml version="1.0" encoding="utf-8"?>
<p:tagLst xmlns:a="http://schemas.openxmlformats.org/drawingml/2006/main" xmlns:r="http://schemas.openxmlformats.org/officeDocument/2006/relationships" xmlns:p="http://schemas.openxmlformats.org/presentationml/2006/main">
  <p:tag name="PA" val="v3.0.1"/>
</p:tagLst>
</file>

<file path=ppt/tags/tag71.xml><?xml version="1.0" encoding="utf-8"?>
<p:tagLst xmlns:a="http://schemas.openxmlformats.org/drawingml/2006/main" xmlns:r="http://schemas.openxmlformats.org/officeDocument/2006/relationships" xmlns:p="http://schemas.openxmlformats.org/presentationml/2006/main">
  <p:tag name="PA" val="v3.0.1"/>
</p:tagLst>
</file>

<file path=ppt/tags/tag72.xml><?xml version="1.0" encoding="utf-8"?>
<p:tagLst xmlns:a="http://schemas.openxmlformats.org/drawingml/2006/main" xmlns:r="http://schemas.openxmlformats.org/officeDocument/2006/relationships" xmlns:p="http://schemas.openxmlformats.org/presentationml/2006/main">
  <p:tag name="PA" val="v3.0.1"/>
</p:tagLst>
</file>

<file path=ppt/tags/tag73.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MH" val="20151201095059"/>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51201095059"/>
  <p:tag name="MH_LIBRARY" val="GRAPHIC"/>
  <p:tag name="MH_TYPE" val="Other"/>
  <p:tag name="MH_ORDER" val="2"/>
</p:tagLst>
</file>

<file path=ppt/theme/theme1.xml><?xml version="1.0" encoding="utf-8"?>
<a:theme xmlns:a="http://schemas.openxmlformats.org/drawingml/2006/main" name="更多模板请关注：亮亮图文旗舰店https://liangliangtuwen.tmall.com">
  <a:themeElements>
    <a:clrScheme name="自定义 463">
      <a:dk1>
        <a:srgbClr val="00B0F0"/>
      </a:dk1>
      <a:lt1>
        <a:sysClr val="window" lastClr="FFFFFF"/>
      </a:lt1>
      <a:dk2>
        <a:srgbClr val="00B0F0"/>
      </a:dk2>
      <a:lt2>
        <a:srgbClr val="00B0F0"/>
      </a:lt2>
      <a:accent1>
        <a:srgbClr val="00B0F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3271</Words>
  <Application>Microsoft Office PowerPoint</Application>
  <PresentationFormat>宽屏</PresentationFormat>
  <Paragraphs>619</Paragraphs>
  <Slides>40</Slides>
  <Notes>33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40</vt:i4>
      </vt:variant>
    </vt:vector>
  </HeadingPairs>
  <TitlesOfParts>
    <vt:vector size="52" baseType="lpstr">
      <vt:lpstr>Arial Unicode MS</vt:lpstr>
      <vt:lpstr>Gill Sans</vt:lpstr>
      <vt:lpstr>宋体</vt:lpstr>
      <vt:lpstr>微软雅黑</vt:lpstr>
      <vt:lpstr>Arial</vt:lpstr>
      <vt:lpstr>Arial Black</vt:lpstr>
      <vt:lpstr>Calibri</vt:lpstr>
      <vt:lpstr>Impact</vt:lpstr>
      <vt:lpstr>Segoe UI</vt:lpstr>
      <vt:lpstr>Source Sans Pro</vt:lpstr>
      <vt:lpstr>Times New Roman</vt:lpstr>
      <vt:lpstr>更多模板请关注：亮亮图文旗舰店https://liangliangtuwen.tmall.com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2015-05-05T08:02:00Z</dcterms:created>
  <dcterms:modified xsi:type="dcterms:W3CDTF">2017-12-08T10:54:18Z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